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7" r:id="rId6"/>
    <p:sldMasterId id="2147483672" r:id="rId7"/>
  </p:sldMasterIdLst>
  <p:notesMasterIdLst>
    <p:notesMasterId r:id="rId39"/>
  </p:notesMasterIdLst>
  <p:sldIdLst>
    <p:sldId id="256" r:id="rId8"/>
    <p:sldId id="307" r:id="rId9"/>
    <p:sldId id="310" r:id="rId10"/>
    <p:sldId id="339" r:id="rId11"/>
    <p:sldId id="311" r:id="rId12"/>
    <p:sldId id="340" r:id="rId13"/>
    <p:sldId id="318" r:id="rId14"/>
    <p:sldId id="342" r:id="rId15"/>
    <p:sldId id="341" r:id="rId16"/>
    <p:sldId id="345" r:id="rId17"/>
    <p:sldId id="346" r:id="rId18"/>
    <p:sldId id="323" r:id="rId19"/>
    <p:sldId id="357" r:id="rId20"/>
    <p:sldId id="326" r:id="rId21"/>
    <p:sldId id="329" r:id="rId22"/>
    <p:sldId id="325" r:id="rId23"/>
    <p:sldId id="356" r:id="rId24"/>
    <p:sldId id="358" r:id="rId25"/>
    <p:sldId id="347" r:id="rId26"/>
    <p:sldId id="338" r:id="rId27"/>
    <p:sldId id="349" r:id="rId28"/>
    <p:sldId id="350" r:id="rId29"/>
    <p:sldId id="351" r:id="rId30"/>
    <p:sldId id="348" r:id="rId31"/>
    <p:sldId id="355" r:id="rId32"/>
    <p:sldId id="359" r:id="rId33"/>
    <p:sldId id="360" r:id="rId34"/>
    <p:sldId id="354" r:id="rId35"/>
    <p:sldId id="353" r:id="rId36"/>
    <p:sldId id="285" r:id="rId37"/>
    <p:sldId id="2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12F"/>
    <a:srgbClr val="FAFAFA"/>
    <a:srgbClr val="58514B"/>
    <a:srgbClr val="595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D45EA8-8C1D-4133-BE13-1A3DC633C8DC}" v="176" dt="2026-04-23T15:18:19.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61" d="100"/>
          <a:sy n="161" d="100"/>
        </p:scale>
        <p:origin x="15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ois Lizotte" userId="a752076e-286c-4754-ae85-e5d525621120" providerId="ADAL" clId="{3FDAA322-1616-49AC-AAAC-7620974A2250}"/>
    <pc:docChg chg="undo redo custSel addSld delSld modSld sldOrd">
      <pc:chgData name="Francois Lizotte" userId="a752076e-286c-4754-ae85-e5d525621120" providerId="ADAL" clId="{3FDAA322-1616-49AC-AAAC-7620974A2250}" dt="2026-04-23T15:20:05.481" v="1912"/>
      <pc:docMkLst>
        <pc:docMk/>
      </pc:docMkLst>
      <pc:sldChg chg="addSp delSp modSp mod">
        <pc:chgData name="Francois Lizotte" userId="a752076e-286c-4754-ae85-e5d525621120" providerId="ADAL" clId="{3FDAA322-1616-49AC-AAAC-7620974A2250}" dt="2026-04-13T14:48:37.153" v="881" actId="14100"/>
        <pc:sldMkLst>
          <pc:docMk/>
          <pc:sldMk cId="3826518781" sldId="256"/>
        </pc:sldMkLst>
        <pc:spChg chg="mod">
          <ac:chgData name="Francois Lizotte" userId="a752076e-286c-4754-ae85-e5d525621120" providerId="ADAL" clId="{3FDAA322-1616-49AC-AAAC-7620974A2250}" dt="2026-04-01T12:57:15.834" v="31" actId="1076"/>
          <ac:spMkLst>
            <pc:docMk/>
            <pc:sldMk cId="3826518781" sldId="256"/>
            <ac:spMk id="2" creationId="{00000000-0000-0000-0000-000000000000}"/>
          </ac:spMkLst>
        </pc:spChg>
        <pc:picChg chg="add mod">
          <ac:chgData name="Francois Lizotte" userId="a752076e-286c-4754-ae85-e5d525621120" providerId="ADAL" clId="{3FDAA322-1616-49AC-AAAC-7620974A2250}" dt="2026-04-13T14:48:37.153" v="881" actId="14100"/>
          <ac:picMkLst>
            <pc:docMk/>
            <pc:sldMk cId="3826518781" sldId="256"/>
            <ac:picMk id="4" creationId="{2AF39383-3616-A9B0-8866-99C66DF9283C}"/>
          </ac:picMkLst>
        </pc:picChg>
      </pc:sldChg>
      <pc:sldChg chg="modSp mod">
        <pc:chgData name="Francois Lizotte" userId="a752076e-286c-4754-ae85-e5d525621120" providerId="ADAL" clId="{3FDAA322-1616-49AC-AAAC-7620974A2250}" dt="2026-04-01T13:03:36.227" v="35" actId="20577"/>
        <pc:sldMkLst>
          <pc:docMk/>
          <pc:sldMk cId="1635371736" sldId="307"/>
        </pc:sldMkLst>
        <pc:spChg chg="mod">
          <ac:chgData name="Francois Lizotte" userId="a752076e-286c-4754-ae85-e5d525621120" providerId="ADAL" clId="{3FDAA322-1616-49AC-AAAC-7620974A2250}" dt="2026-04-01T13:03:36.227" v="35" actId="20577"/>
          <ac:spMkLst>
            <pc:docMk/>
            <pc:sldMk cId="1635371736" sldId="307"/>
            <ac:spMk id="8" creationId="{922F75D7-EB4E-49ED-50CA-AB1828635DE0}"/>
          </ac:spMkLst>
        </pc:spChg>
      </pc:sldChg>
      <pc:sldChg chg="addSp delSp modSp mod">
        <pc:chgData name="Francois Lizotte" userId="a752076e-286c-4754-ae85-e5d525621120" providerId="ADAL" clId="{3FDAA322-1616-49AC-AAAC-7620974A2250}" dt="2026-04-01T14:02:43.475" v="422" actId="14100"/>
        <pc:sldMkLst>
          <pc:docMk/>
          <pc:sldMk cId="1392968103" sldId="318"/>
        </pc:sldMkLst>
        <pc:spChg chg="mod">
          <ac:chgData name="Francois Lizotte" userId="a752076e-286c-4754-ae85-e5d525621120" providerId="ADAL" clId="{3FDAA322-1616-49AC-AAAC-7620974A2250}" dt="2026-04-01T14:01:47.960" v="418"/>
          <ac:spMkLst>
            <pc:docMk/>
            <pc:sldMk cId="1392968103" sldId="318"/>
            <ac:spMk id="4" creationId="{ABD1751B-2267-C3F5-5A04-57C77337F053}"/>
          </ac:spMkLst>
        </pc:spChg>
        <pc:spChg chg="add mod ord">
          <ac:chgData name="Francois Lizotte" userId="a752076e-286c-4754-ae85-e5d525621120" providerId="ADAL" clId="{3FDAA322-1616-49AC-AAAC-7620974A2250}" dt="2026-04-01T14:00:40.476" v="379" actId="167"/>
          <ac:spMkLst>
            <pc:docMk/>
            <pc:sldMk cId="1392968103" sldId="318"/>
            <ac:spMk id="5" creationId="{E42CBDF5-2323-D65F-7773-1147D9AD2BC2}"/>
          </ac:spMkLst>
        </pc:spChg>
        <pc:spChg chg="mod">
          <ac:chgData name="Francois Lizotte" userId="a752076e-286c-4754-ae85-e5d525621120" providerId="ADAL" clId="{3FDAA322-1616-49AC-AAAC-7620974A2250}" dt="2026-04-01T14:01:28.224" v="384" actId="14100"/>
          <ac:spMkLst>
            <pc:docMk/>
            <pc:sldMk cId="1392968103" sldId="318"/>
            <ac:spMk id="6" creationId="{38CABE20-CEE8-149C-DEA8-604C2CFEDE24}"/>
          </ac:spMkLst>
        </pc:spChg>
        <pc:spChg chg="mod">
          <ac:chgData name="Francois Lizotte" userId="a752076e-286c-4754-ae85-e5d525621120" providerId="ADAL" clId="{3FDAA322-1616-49AC-AAAC-7620974A2250}" dt="2026-04-01T14:02:43.475" v="422" actId="14100"/>
          <ac:spMkLst>
            <pc:docMk/>
            <pc:sldMk cId="1392968103" sldId="318"/>
            <ac:spMk id="16" creationId="{D4010483-638E-8C74-04C4-C4557388CF1C}"/>
          </ac:spMkLst>
        </pc:spChg>
        <pc:spChg chg="mod">
          <ac:chgData name="Francois Lizotte" userId="a752076e-286c-4754-ae85-e5d525621120" providerId="ADAL" clId="{3FDAA322-1616-49AC-AAAC-7620974A2250}" dt="2026-04-01T14:02:37.439" v="421" actId="1076"/>
          <ac:spMkLst>
            <pc:docMk/>
            <pc:sldMk cId="1392968103" sldId="318"/>
            <ac:spMk id="17" creationId="{F12CDF08-5EF6-466F-1F0B-4C34B33E4AD6}"/>
          </ac:spMkLst>
        </pc:spChg>
        <pc:picChg chg="mod">
          <ac:chgData name="Francois Lizotte" userId="a752076e-286c-4754-ae85-e5d525621120" providerId="ADAL" clId="{3FDAA322-1616-49AC-AAAC-7620974A2250}" dt="2026-04-01T14:01:32.036" v="417" actId="1037"/>
          <ac:picMkLst>
            <pc:docMk/>
            <pc:sldMk cId="1392968103" sldId="318"/>
            <ac:picMk id="3" creationId="{1E1E81CA-7553-CF48-FF0B-902599D17DBE}"/>
          </ac:picMkLst>
        </pc:picChg>
        <pc:picChg chg="add mod">
          <ac:chgData name="Francois Lizotte" userId="a752076e-286c-4754-ae85-e5d525621120" providerId="ADAL" clId="{3FDAA322-1616-49AC-AAAC-7620974A2250}" dt="2026-04-01T14:00:53.804" v="381" actId="732"/>
          <ac:picMkLst>
            <pc:docMk/>
            <pc:sldMk cId="1392968103" sldId="318"/>
            <ac:picMk id="3074" creationId="{3893C0E3-5C72-C289-CCF4-9546B784A04D}"/>
          </ac:picMkLst>
        </pc:picChg>
      </pc:sldChg>
      <pc:sldChg chg="addSp delSp modSp add del mod ord">
        <pc:chgData name="Francois Lizotte" userId="a752076e-286c-4754-ae85-e5d525621120" providerId="ADAL" clId="{3FDAA322-1616-49AC-AAAC-7620974A2250}" dt="2026-04-23T14:37:00.237" v="1717" actId="1076"/>
        <pc:sldMkLst>
          <pc:docMk/>
          <pc:sldMk cId="2775007878" sldId="325"/>
        </pc:sldMkLst>
        <pc:spChg chg="mod">
          <ac:chgData name="Francois Lizotte" userId="a752076e-286c-4754-ae85-e5d525621120" providerId="ADAL" clId="{3FDAA322-1616-49AC-AAAC-7620974A2250}" dt="2026-04-23T14:19:15.381" v="1647" actId="1038"/>
          <ac:spMkLst>
            <pc:docMk/>
            <pc:sldMk cId="2775007878" sldId="325"/>
            <ac:spMk id="3" creationId="{5E2631AC-273A-4A88-E6D0-F3C305BCC541}"/>
          </ac:spMkLst>
        </pc:spChg>
        <pc:spChg chg="mod">
          <ac:chgData name="Francois Lizotte" userId="a752076e-286c-4754-ae85-e5d525621120" providerId="ADAL" clId="{3FDAA322-1616-49AC-AAAC-7620974A2250}" dt="2026-04-23T14:18:34.798" v="1617"/>
          <ac:spMkLst>
            <pc:docMk/>
            <pc:sldMk cId="2775007878" sldId="325"/>
            <ac:spMk id="4" creationId="{FA9AF100-A8D8-DA34-E780-6864AF6B1707}"/>
          </ac:spMkLst>
        </pc:spChg>
        <pc:spChg chg="mod">
          <ac:chgData name="Francois Lizotte" userId="a752076e-286c-4754-ae85-e5d525621120" providerId="ADAL" clId="{3FDAA322-1616-49AC-AAAC-7620974A2250}" dt="2026-04-23T14:19:11.935" v="1620" actId="14100"/>
          <ac:spMkLst>
            <pc:docMk/>
            <pc:sldMk cId="2775007878" sldId="325"/>
            <ac:spMk id="6" creationId="{2FAB9215-1DC5-AD89-130B-F22EF2849AB0}"/>
          </ac:spMkLst>
        </pc:spChg>
        <pc:spChg chg="mod">
          <ac:chgData name="Francois Lizotte" userId="a752076e-286c-4754-ae85-e5d525621120" providerId="ADAL" clId="{3FDAA322-1616-49AC-AAAC-7620974A2250}" dt="2026-04-23T14:36:56.181" v="1716" actId="1076"/>
          <ac:spMkLst>
            <pc:docMk/>
            <pc:sldMk cId="2775007878" sldId="325"/>
            <ac:spMk id="16" creationId="{61B50269-2D8F-4DF4-011A-3040DED84D3A}"/>
          </ac:spMkLst>
        </pc:spChg>
        <pc:spChg chg="mod">
          <ac:chgData name="Francois Lizotte" userId="a752076e-286c-4754-ae85-e5d525621120" providerId="ADAL" clId="{3FDAA322-1616-49AC-AAAC-7620974A2250}" dt="2026-04-23T14:37:00.237" v="1717" actId="1076"/>
          <ac:spMkLst>
            <pc:docMk/>
            <pc:sldMk cId="2775007878" sldId="325"/>
            <ac:spMk id="17" creationId="{CF11AA31-6641-E917-9F1A-F78927846D12}"/>
          </ac:spMkLst>
        </pc:spChg>
        <pc:grpChg chg="mod">
          <ac:chgData name="Francois Lizotte" userId="a752076e-286c-4754-ae85-e5d525621120" providerId="ADAL" clId="{3FDAA322-1616-49AC-AAAC-7620974A2250}" dt="2026-04-23T14:19:15.381" v="1647" actId="1038"/>
          <ac:grpSpMkLst>
            <pc:docMk/>
            <pc:sldMk cId="2775007878" sldId="325"/>
            <ac:grpSpMk id="5" creationId="{31F92026-0787-F50D-90E4-58F0873B23D2}"/>
          </ac:grpSpMkLst>
        </pc:grpChg>
        <pc:picChg chg="add mod">
          <ac:chgData name="Francois Lizotte" userId="a752076e-286c-4754-ae85-e5d525621120" providerId="ADAL" clId="{3FDAA322-1616-49AC-AAAC-7620974A2250}" dt="2026-04-23T14:21:03.612" v="1660" actId="1076"/>
          <ac:picMkLst>
            <pc:docMk/>
            <pc:sldMk cId="2775007878" sldId="325"/>
            <ac:picMk id="1026" creationId="{907EF5D6-CA57-451C-56B0-A0D34A081373}"/>
          </ac:picMkLst>
        </pc:picChg>
        <pc:picChg chg="mod">
          <ac:chgData name="Francois Lizotte" userId="a752076e-286c-4754-ae85-e5d525621120" providerId="ADAL" clId="{3FDAA322-1616-49AC-AAAC-7620974A2250}" dt="2026-04-23T14:19:15.381" v="1647" actId="1038"/>
          <ac:picMkLst>
            <pc:docMk/>
            <pc:sldMk cId="2775007878" sldId="325"/>
            <ac:picMk id="5122" creationId="{233B97DF-6210-F736-82AE-7B0262F8C01D}"/>
          </ac:picMkLst>
        </pc:picChg>
        <pc:picChg chg="del">
          <ac:chgData name="Francois Lizotte" userId="a752076e-286c-4754-ae85-e5d525621120" providerId="ADAL" clId="{3FDAA322-1616-49AC-AAAC-7620974A2250}" dt="2026-04-23T14:18:22.515" v="1616" actId="478"/>
          <ac:picMkLst>
            <pc:docMk/>
            <pc:sldMk cId="2775007878" sldId="325"/>
            <ac:picMk id="5124" creationId="{E3DBC9FE-DA22-66F9-474A-CB5EE8CD1006}"/>
          </ac:picMkLst>
        </pc:picChg>
      </pc:sldChg>
      <pc:sldChg chg="addSp delSp modSp">
        <pc:chgData name="Francois Lizotte" userId="a752076e-286c-4754-ae85-e5d525621120" providerId="ADAL" clId="{3FDAA322-1616-49AC-AAAC-7620974A2250}" dt="2026-04-01T14:13:49.289" v="501" actId="732"/>
        <pc:sldMkLst>
          <pc:docMk/>
          <pc:sldMk cId="2029262535" sldId="329"/>
        </pc:sldMkLst>
        <pc:picChg chg="add mod">
          <ac:chgData name="Francois Lizotte" userId="a752076e-286c-4754-ae85-e5d525621120" providerId="ADAL" clId="{3FDAA322-1616-49AC-AAAC-7620974A2250}" dt="2026-04-01T14:13:49.289" v="501" actId="732"/>
          <ac:picMkLst>
            <pc:docMk/>
            <pc:sldMk cId="2029262535" sldId="329"/>
            <ac:picMk id="5124" creationId="{C231FC96-4A31-65D7-97D7-45E21C2F1F67}"/>
          </ac:picMkLst>
        </pc:picChg>
      </pc:sldChg>
      <pc:sldChg chg="addSp delSp modSp add mod modAnim">
        <pc:chgData name="Francois Lizotte" userId="a752076e-286c-4754-ae85-e5d525621120" providerId="ADAL" clId="{3FDAA322-1616-49AC-AAAC-7620974A2250}" dt="2026-04-13T15:38:38.902" v="1039"/>
        <pc:sldMkLst>
          <pc:docMk/>
          <pc:sldMk cId="3608374516" sldId="338"/>
        </pc:sldMkLst>
        <pc:spChg chg="mod">
          <ac:chgData name="Francois Lizotte" userId="a752076e-286c-4754-ae85-e5d525621120" providerId="ADAL" clId="{3FDAA322-1616-49AC-AAAC-7620974A2250}" dt="2026-04-13T15:38:38.902" v="1039"/>
          <ac:spMkLst>
            <pc:docMk/>
            <pc:sldMk cId="3608374516" sldId="338"/>
            <ac:spMk id="4" creationId="{48F660AA-8914-39B0-6458-7078D2B07909}"/>
          </ac:spMkLst>
        </pc:spChg>
        <pc:spChg chg="mod">
          <ac:chgData name="Francois Lizotte" userId="a752076e-286c-4754-ae85-e5d525621120" providerId="ADAL" clId="{3FDAA322-1616-49AC-AAAC-7620974A2250}" dt="2026-04-13T15:33:04.204" v="1022" actId="20577"/>
          <ac:spMkLst>
            <pc:docMk/>
            <pc:sldMk cId="3608374516" sldId="338"/>
            <ac:spMk id="6" creationId="{FB493735-6FB0-B9A8-FDCA-3C1CDFE041C9}"/>
          </ac:spMkLst>
        </pc:spChg>
        <pc:spChg chg="mod">
          <ac:chgData name="Francois Lizotte" userId="a752076e-286c-4754-ae85-e5d525621120" providerId="ADAL" clId="{3FDAA322-1616-49AC-AAAC-7620974A2250}" dt="2026-04-13T15:37:22.554" v="1038" actId="1076"/>
          <ac:spMkLst>
            <pc:docMk/>
            <pc:sldMk cId="3608374516" sldId="338"/>
            <ac:spMk id="17" creationId="{6952DA96-682B-2A61-1DB0-5D1C7B1D7063}"/>
          </ac:spMkLst>
        </pc:spChg>
        <pc:picChg chg="add mod">
          <ac:chgData name="Francois Lizotte" userId="a752076e-286c-4754-ae85-e5d525621120" providerId="ADAL" clId="{3FDAA322-1616-49AC-AAAC-7620974A2250}" dt="2026-04-13T15:36:02.991" v="1034" actId="14100"/>
          <ac:picMkLst>
            <pc:docMk/>
            <pc:sldMk cId="3608374516" sldId="338"/>
            <ac:picMk id="3" creationId="{D52117A4-0D00-993C-9AF8-E75283A8ECDC}"/>
          </ac:picMkLst>
        </pc:picChg>
        <pc:picChg chg="add mod">
          <ac:chgData name="Francois Lizotte" userId="a752076e-286c-4754-ae85-e5d525621120" providerId="ADAL" clId="{3FDAA322-1616-49AC-AAAC-7620974A2250}" dt="2026-04-13T15:36:28.845" v="1036" actId="732"/>
          <ac:picMkLst>
            <pc:docMk/>
            <pc:sldMk cId="3608374516" sldId="338"/>
            <ac:picMk id="4100" creationId="{DC99FE75-D62C-F8EE-8003-CB441615080E}"/>
          </ac:picMkLst>
        </pc:picChg>
      </pc:sldChg>
      <pc:sldChg chg="addSp delSp modSp add mod">
        <pc:chgData name="Francois Lizotte" userId="a752076e-286c-4754-ae85-e5d525621120" providerId="ADAL" clId="{3FDAA322-1616-49AC-AAAC-7620974A2250}" dt="2026-04-01T13:07:34.266" v="91" actId="14100"/>
        <pc:sldMkLst>
          <pc:docMk/>
          <pc:sldMk cId="1958397640" sldId="339"/>
        </pc:sldMkLst>
        <pc:spChg chg="mod">
          <ac:chgData name="Francois Lizotte" userId="a752076e-286c-4754-ae85-e5d525621120" providerId="ADAL" clId="{3FDAA322-1616-49AC-AAAC-7620974A2250}" dt="2026-04-01T13:06:05.065" v="65"/>
          <ac:spMkLst>
            <pc:docMk/>
            <pc:sldMk cId="1958397640" sldId="339"/>
            <ac:spMk id="4" creationId="{E1F5F392-755B-45B3-800F-048BC37D11D9}"/>
          </ac:spMkLst>
        </pc:spChg>
        <pc:spChg chg="mod">
          <ac:chgData name="Francois Lizotte" userId="a752076e-286c-4754-ae85-e5d525621120" providerId="ADAL" clId="{3FDAA322-1616-49AC-AAAC-7620974A2250}" dt="2026-04-01T13:06:12.751" v="66"/>
          <ac:spMkLst>
            <pc:docMk/>
            <pc:sldMk cId="1958397640" sldId="339"/>
            <ac:spMk id="6" creationId="{141FD0E8-9083-55E4-5377-1EFFFC479789}"/>
          </ac:spMkLst>
        </pc:spChg>
        <pc:spChg chg="mod">
          <ac:chgData name="Francois Lizotte" userId="a752076e-286c-4754-ae85-e5d525621120" providerId="ADAL" clId="{3FDAA322-1616-49AC-AAAC-7620974A2250}" dt="2026-04-01T13:05:31.816" v="63" actId="1038"/>
          <ac:spMkLst>
            <pc:docMk/>
            <pc:sldMk cId="1958397640" sldId="339"/>
            <ac:spMk id="7" creationId="{53DDEC60-767B-5086-A96D-1498B197C0F4}"/>
          </ac:spMkLst>
        </pc:spChg>
        <pc:spChg chg="mod">
          <ac:chgData name="Francois Lizotte" userId="a752076e-286c-4754-ae85-e5d525621120" providerId="ADAL" clId="{3FDAA322-1616-49AC-AAAC-7620974A2250}" dt="2026-04-01T13:07:34.266" v="91" actId="14100"/>
          <ac:spMkLst>
            <pc:docMk/>
            <pc:sldMk cId="1958397640" sldId="339"/>
            <ac:spMk id="16" creationId="{5E89902C-9E0A-3013-5054-11DD47B71CFA}"/>
          </ac:spMkLst>
        </pc:spChg>
        <pc:spChg chg="mod">
          <ac:chgData name="Francois Lizotte" userId="a752076e-286c-4754-ae85-e5d525621120" providerId="ADAL" clId="{3FDAA322-1616-49AC-AAAC-7620974A2250}" dt="2026-04-01T13:07:29.895" v="90" actId="1076"/>
          <ac:spMkLst>
            <pc:docMk/>
            <pc:sldMk cId="1958397640" sldId="339"/>
            <ac:spMk id="17" creationId="{0A6ACB27-D5A8-F256-BA4A-21A97CD5F031}"/>
          </ac:spMkLst>
        </pc:spChg>
        <pc:grpChg chg="mod">
          <ac:chgData name="Francois Lizotte" userId="a752076e-286c-4754-ae85-e5d525621120" providerId="ADAL" clId="{3FDAA322-1616-49AC-AAAC-7620974A2250}" dt="2026-04-01T13:05:31.816" v="63" actId="1038"/>
          <ac:grpSpMkLst>
            <pc:docMk/>
            <pc:sldMk cId="1958397640" sldId="339"/>
            <ac:grpSpMk id="8" creationId="{A81FE2FC-0316-D3E1-2EDB-752927ECD94C}"/>
          </ac:grpSpMkLst>
        </pc:grpChg>
        <pc:picChg chg="mod">
          <ac:chgData name="Francois Lizotte" userId="a752076e-286c-4754-ae85-e5d525621120" providerId="ADAL" clId="{3FDAA322-1616-49AC-AAAC-7620974A2250}" dt="2026-04-01T13:05:31.816" v="63" actId="1038"/>
          <ac:picMkLst>
            <pc:docMk/>
            <pc:sldMk cId="1958397640" sldId="339"/>
            <ac:picMk id="5" creationId="{AC482FFC-960D-6F62-9014-F1C208F5A2F6}"/>
          </ac:picMkLst>
        </pc:picChg>
        <pc:picChg chg="add mod">
          <ac:chgData name="Francois Lizotte" userId="a752076e-286c-4754-ae85-e5d525621120" providerId="ADAL" clId="{3FDAA322-1616-49AC-AAAC-7620974A2250}" dt="2026-04-01T13:06:23.709" v="69" actId="167"/>
          <ac:picMkLst>
            <pc:docMk/>
            <pc:sldMk cId="1958397640" sldId="339"/>
            <ac:picMk id="1026" creationId="{9E8748AE-9129-8BF8-CF07-3DE75370036C}"/>
          </ac:picMkLst>
        </pc:picChg>
      </pc:sldChg>
      <pc:sldChg chg="addSp delSp modSp add mod">
        <pc:chgData name="Francois Lizotte" userId="a752076e-286c-4754-ae85-e5d525621120" providerId="ADAL" clId="{3FDAA322-1616-49AC-AAAC-7620974A2250}" dt="2026-04-01T13:38:39.674" v="368" actId="20577"/>
        <pc:sldMkLst>
          <pc:docMk/>
          <pc:sldMk cId="476855288" sldId="340"/>
        </pc:sldMkLst>
        <pc:spChg chg="mod">
          <ac:chgData name="Francois Lizotte" userId="a752076e-286c-4754-ae85-e5d525621120" providerId="ADAL" clId="{3FDAA322-1616-49AC-AAAC-7620974A2250}" dt="2026-04-01T13:16:05.741" v="167"/>
          <ac:spMkLst>
            <pc:docMk/>
            <pc:sldMk cId="476855288" sldId="340"/>
            <ac:spMk id="4" creationId="{6D5A2A2E-C5A4-EB0D-9EC2-981469F62567}"/>
          </ac:spMkLst>
        </pc:spChg>
        <pc:spChg chg="mod">
          <ac:chgData name="Francois Lizotte" userId="a752076e-286c-4754-ae85-e5d525621120" providerId="ADAL" clId="{3FDAA322-1616-49AC-AAAC-7620974A2250}" dt="2026-04-01T13:15:53.228" v="166"/>
          <ac:spMkLst>
            <pc:docMk/>
            <pc:sldMk cId="476855288" sldId="340"/>
            <ac:spMk id="6" creationId="{5B91FD36-697D-1118-B5D0-FDCEDC32D469}"/>
          </ac:spMkLst>
        </pc:spChg>
        <pc:spChg chg="mod">
          <ac:chgData name="Francois Lizotte" userId="a752076e-286c-4754-ae85-e5d525621120" providerId="ADAL" clId="{3FDAA322-1616-49AC-AAAC-7620974A2250}" dt="2026-04-01T13:23:49.620" v="240" actId="14100"/>
          <ac:spMkLst>
            <pc:docMk/>
            <pc:sldMk cId="476855288" sldId="340"/>
            <ac:spMk id="16" creationId="{8488094A-340F-1065-198E-9C474F44EF39}"/>
          </ac:spMkLst>
        </pc:spChg>
        <pc:spChg chg="mod">
          <ac:chgData name="Francois Lizotte" userId="a752076e-286c-4754-ae85-e5d525621120" providerId="ADAL" clId="{3FDAA322-1616-49AC-AAAC-7620974A2250}" dt="2026-04-01T13:38:39.674" v="368" actId="20577"/>
          <ac:spMkLst>
            <pc:docMk/>
            <pc:sldMk cId="476855288" sldId="340"/>
            <ac:spMk id="17" creationId="{95A6E5E2-F533-8EB0-C47A-ABAA4656B53B}"/>
          </ac:spMkLst>
        </pc:spChg>
        <pc:picChg chg="add mod">
          <ac:chgData name="Francois Lizotte" userId="a752076e-286c-4754-ae85-e5d525621120" providerId="ADAL" clId="{3FDAA322-1616-49AC-AAAC-7620974A2250}" dt="2026-04-01T13:15:44.786" v="165"/>
          <ac:picMkLst>
            <pc:docMk/>
            <pc:sldMk cId="476855288" sldId="340"/>
            <ac:picMk id="10" creationId="{860BEFA4-57BF-04FA-EF28-CA552C30DDF3}"/>
          </ac:picMkLst>
        </pc:picChg>
        <pc:picChg chg="add mod">
          <ac:chgData name="Francois Lizotte" userId="a752076e-286c-4754-ae85-e5d525621120" providerId="ADAL" clId="{3FDAA322-1616-49AC-AAAC-7620974A2250}" dt="2026-04-01T13:24:07.988" v="243" actId="1076"/>
          <ac:picMkLst>
            <pc:docMk/>
            <pc:sldMk cId="476855288" sldId="340"/>
            <ac:picMk id="2052" creationId="{6EBE115C-52CE-05FF-145C-01E8E8627C39}"/>
          </ac:picMkLst>
        </pc:picChg>
      </pc:sldChg>
      <pc:sldChg chg="add">
        <pc:chgData name="Francois Lizotte" userId="a752076e-286c-4754-ae85-e5d525621120" providerId="ADAL" clId="{3FDAA322-1616-49AC-AAAC-7620974A2250}" dt="2026-04-01T13:39:26.363" v="369" actId="2890"/>
        <pc:sldMkLst>
          <pc:docMk/>
          <pc:sldMk cId="2131097480" sldId="341"/>
        </pc:sldMkLst>
      </pc:sldChg>
      <pc:sldChg chg="addSp delSp modSp add mod">
        <pc:chgData name="Francois Lizotte" userId="a752076e-286c-4754-ae85-e5d525621120" providerId="ADAL" clId="{3FDAA322-1616-49AC-AAAC-7620974A2250}" dt="2026-04-01T14:06:31.195" v="487" actId="20577"/>
        <pc:sldMkLst>
          <pc:docMk/>
          <pc:sldMk cId="4195358710" sldId="342"/>
        </pc:sldMkLst>
        <pc:spChg chg="mod">
          <ac:chgData name="Francois Lizotte" userId="a752076e-286c-4754-ae85-e5d525621120" providerId="ADAL" clId="{3FDAA322-1616-49AC-AAAC-7620974A2250}" dt="2026-04-01T14:03:51.528" v="460"/>
          <ac:spMkLst>
            <pc:docMk/>
            <pc:sldMk cId="4195358710" sldId="342"/>
            <ac:spMk id="4" creationId="{77FC37B5-9792-DAA8-F031-8B52DEE9DD9C}"/>
          </ac:spMkLst>
        </pc:spChg>
        <pc:spChg chg="mod">
          <ac:chgData name="Francois Lizotte" userId="a752076e-286c-4754-ae85-e5d525621120" providerId="ADAL" clId="{3FDAA322-1616-49AC-AAAC-7620974A2250}" dt="2026-04-01T14:03:42.764" v="459"/>
          <ac:spMkLst>
            <pc:docMk/>
            <pc:sldMk cId="4195358710" sldId="342"/>
            <ac:spMk id="6" creationId="{AF0E0399-1DBE-0DB0-33BC-2ACE5B2C2420}"/>
          </ac:spMkLst>
        </pc:spChg>
        <pc:spChg chg="mod">
          <ac:chgData name="Francois Lizotte" userId="a752076e-286c-4754-ae85-e5d525621120" providerId="ADAL" clId="{3FDAA322-1616-49AC-AAAC-7620974A2250}" dt="2026-04-01T14:06:06.071" v="474" actId="14100"/>
          <ac:spMkLst>
            <pc:docMk/>
            <pc:sldMk cId="4195358710" sldId="342"/>
            <ac:spMk id="16" creationId="{A1EADF10-D1B5-9E32-DA94-838168FE4C52}"/>
          </ac:spMkLst>
        </pc:spChg>
        <pc:spChg chg="mod">
          <ac:chgData name="Francois Lizotte" userId="a752076e-286c-4754-ae85-e5d525621120" providerId="ADAL" clId="{3FDAA322-1616-49AC-AAAC-7620974A2250}" dt="2026-04-01T14:06:31.195" v="487" actId="20577"/>
          <ac:spMkLst>
            <pc:docMk/>
            <pc:sldMk cId="4195358710" sldId="342"/>
            <ac:spMk id="17" creationId="{4C6FFAA3-6CC5-FB51-0ED2-63883F95C9D8}"/>
          </ac:spMkLst>
        </pc:spChg>
        <pc:picChg chg="mod">
          <ac:chgData name="Francois Lizotte" userId="a752076e-286c-4754-ae85-e5d525621120" providerId="ADAL" clId="{3FDAA322-1616-49AC-AAAC-7620974A2250}" dt="2026-04-01T14:03:32.913" v="458" actId="1038"/>
          <ac:picMkLst>
            <pc:docMk/>
            <pc:sldMk cId="4195358710" sldId="342"/>
            <ac:picMk id="3" creationId="{9286680C-AF49-6137-F7C1-F45F8D8C609E}"/>
          </ac:picMkLst>
        </pc:picChg>
        <pc:picChg chg="add mod">
          <ac:chgData name="Francois Lizotte" userId="a752076e-286c-4754-ae85-e5d525621120" providerId="ADAL" clId="{3FDAA322-1616-49AC-AAAC-7620974A2250}" dt="2026-04-01T14:05:11.041" v="467" actId="732"/>
          <ac:picMkLst>
            <pc:docMk/>
            <pc:sldMk cId="4195358710" sldId="342"/>
            <ac:picMk id="4098" creationId="{D0D14EAF-1C28-FEC3-B592-6FB2BD50E5A5}"/>
          </ac:picMkLst>
        </pc:picChg>
      </pc:sldChg>
      <pc:sldChg chg="addSp delSp modSp add mod">
        <pc:chgData name="Francois Lizotte" userId="a752076e-286c-4754-ae85-e5d525621120" providerId="ADAL" clId="{3FDAA322-1616-49AC-AAAC-7620974A2250}" dt="2026-04-01T15:13:04.291" v="871" actId="1076"/>
        <pc:sldMkLst>
          <pc:docMk/>
          <pc:sldMk cId="2164627211" sldId="345"/>
        </pc:sldMkLst>
        <pc:spChg chg="mod">
          <ac:chgData name="Francois Lizotte" userId="a752076e-286c-4754-ae85-e5d525621120" providerId="ADAL" clId="{3FDAA322-1616-49AC-AAAC-7620974A2250}" dt="2026-04-01T15:12:04.621" v="860"/>
          <ac:spMkLst>
            <pc:docMk/>
            <pc:sldMk cId="2164627211" sldId="345"/>
            <ac:spMk id="4" creationId="{1E30D63A-BBF8-234E-16A0-E2D84774D3D5}"/>
          </ac:spMkLst>
        </pc:spChg>
        <pc:spChg chg="mod">
          <ac:chgData name="Francois Lizotte" userId="a752076e-286c-4754-ae85-e5d525621120" providerId="ADAL" clId="{3FDAA322-1616-49AC-AAAC-7620974A2250}" dt="2026-04-01T15:11:54.183" v="859"/>
          <ac:spMkLst>
            <pc:docMk/>
            <pc:sldMk cId="2164627211" sldId="345"/>
            <ac:spMk id="6" creationId="{A5C420CF-1067-155C-490E-3899810BBC66}"/>
          </ac:spMkLst>
        </pc:spChg>
        <pc:spChg chg="mod">
          <ac:chgData name="Francois Lizotte" userId="a752076e-286c-4754-ae85-e5d525621120" providerId="ADAL" clId="{3FDAA322-1616-49AC-AAAC-7620974A2250}" dt="2026-04-01T15:12:52.631" v="866" actId="14100"/>
          <ac:spMkLst>
            <pc:docMk/>
            <pc:sldMk cId="2164627211" sldId="345"/>
            <ac:spMk id="16" creationId="{E9B08037-C261-386E-EF94-8416D4D55998}"/>
          </ac:spMkLst>
        </pc:spChg>
        <pc:spChg chg="mod">
          <ac:chgData name="Francois Lizotte" userId="a752076e-286c-4754-ae85-e5d525621120" providerId="ADAL" clId="{3FDAA322-1616-49AC-AAAC-7620974A2250}" dt="2026-04-01T15:12:48.345" v="864" actId="1076"/>
          <ac:spMkLst>
            <pc:docMk/>
            <pc:sldMk cId="2164627211" sldId="345"/>
            <ac:spMk id="17" creationId="{0851A6D4-2A9C-51C7-771F-0F2125561378}"/>
          </ac:spMkLst>
        </pc:spChg>
        <pc:picChg chg="add mod">
          <ac:chgData name="Francois Lizotte" userId="a752076e-286c-4754-ae85-e5d525621120" providerId="ADAL" clId="{3FDAA322-1616-49AC-AAAC-7620974A2250}" dt="2026-04-01T15:13:01.805" v="870" actId="1076"/>
          <ac:picMkLst>
            <pc:docMk/>
            <pc:sldMk cId="2164627211" sldId="345"/>
            <ac:picMk id="8198" creationId="{ED25800A-4134-FB07-1E70-4043B8FB1174}"/>
          </ac:picMkLst>
        </pc:picChg>
        <pc:picChg chg="add mod">
          <ac:chgData name="Francois Lizotte" userId="a752076e-286c-4754-ae85-e5d525621120" providerId="ADAL" clId="{3FDAA322-1616-49AC-AAAC-7620974A2250}" dt="2026-04-01T15:13:04.291" v="871" actId="1076"/>
          <ac:picMkLst>
            <pc:docMk/>
            <pc:sldMk cId="2164627211" sldId="345"/>
            <ac:picMk id="8200" creationId="{6B0D59B3-29CB-DB31-14A5-B32F54300B07}"/>
          </ac:picMkLst>
        </pc:picChg>
        <pc:picChg chg="add mod">
          <ac:chgData name="Francois Lizotte" userId="a752076e-286c-4754-ae85-e5d525621120" providerId="ADAL" clId="{3FDAA322-1616-49AC-AAAC-7620974A2250}" dt="2026-04-01T15:11:45.326" v="858" actId="1038"/>
          <ac:picMkLst>
            <pc:docMk/>
            <pc:sldMk cId="2164627211" sldId="345"/>
            <ac:picMk id="8202" creationId="{D911944C-0FA8-06C4-8E08-FD8D26234FE4}"/>
          </ac:picMkLst>
        </pc:picChg>
      </pc:sldChg>
      <pc:sldChg chg="addSp delSp modSp add mod">
        <pc:chgData name="Francois Lizotte" userId="a752076e-286c-4754-ae85-e5d525621120" providerId="ADAL" clId="{3FDAA322-1616-49AC-AAAC-7620974A2250}" dt="2026-04-13T15:06:43.607" v="901" actId="14100"/>
        <pc:sldMkLst>
          <pc:docMk/>
          <pc:sldMk cId="2491471248" sldId="346"/>
        </pc:sldMkLst>
        <pc:spChg chg="mod">
          <ac:chgData name="Francois Lizotte" userId="a752076e-286c-4754-ae85-e5d525621120" providerId="ADAL" clId="{3FDAA322-1616-49AC-AAAC-7620974A2250}" dt="2026-04-13T14:59:45.084" v="886"/>
          <ac:spMkLst>
            <pc:docMk/>
            <pc:sldMk cId="2491471248" sldId="346"/>
            <ac:spMk id="4" creationId="{95F3CAA2-B20B-875F-8F25-E6BAEF0FCE52}"/>
          </ac:spMkLst>
        </pc:spChg>
        <pc:spChg chg="mod">
          <ac:chgData name="Francois Lizotte" userId="a752076e-286c-4754-ae85-e5d525621120" providerId="ADAL" clId="{3FDAA322-1616-49AC-AAAC-7620974A2250}" dt="2026-04-13T14:59:35.960" v="885"/>
          <ac:spMkLst>
            <pc:docMk/>
            <pc:sldMk cId="2491471248" sldId="346"/>
            <ac:spMk id="6" creationId="{A851C049-A49A-3C83-5576-2682E86D0AE2}"/>
          </ac:spMkLst>
        </pc:spChg>
        <pc:spChg chg="mod">
          <ac:chgData name="Francois Lizotte" userId="a752076e-286c-4754-ae85-e5d525621120" providerId="ADAL" clId="{3FDAA322-1616-49AC-AAAC-7620974A2250}" dt="2026-04-13T15:06:43.607" v="901" actId="14100"/>
          <ac:spMkLst>
            <pc:docMk/>
            <pc:sldMk cId="2491471248" sldId="346"/>
            <ac:spMk id="16" creationId="{885D54C3-3EBC-6F18-D507-AA47D83DE25D}"/>
          </ac:spMkLst>
        </pc:spChg>
        <pc:spChg chg="mod">
          <ac:chgData name="Francois Lizotte" userId="a752076e-286c-4754-ae85-e5d525621120" providerId="ADAL" clId="{3FDAA322-1616-49AC-AAAC-7620974A2250}" dt="2026-04-13T15:06:39.127" v="899" actId="1076"/>
          <ac:spMkLst>
            <pc:docMk/>
            <pc:sldMk cId="2491471248" sldId="346"/>
            <ac:spMk id="17" creationId="{458291AE-3E6C-3CDD-7C8E-0C9A09E263F6}"/>
          </ac:spMkLst>
        </pc:spChg>
        <pc:picChg chg="add mod">
          <ac:chgData name="Francois Lizotte" userId="a752076e-286c-4754-ae85-e5d525621120" providerId="ADAL" clId="{3FDAA322-1616-49AC-AAAC-7620974A2250}" dt="2026-04-13T15:05:04.576" v="895" actId="1076"/>
          <ac:picMkLst>
            <pc:docMk/>
            <pc:sldMk cId="2491471248" sldId="346"/>
            <ac:picMk id="1026" creationId="{5431609B-AF8C-191A-A10F-B9F389A04879}"/>
          </ac:picMkLst>
        </pc:picChg>
      </pc:sldChg>
      <pc:sldChg chg="addSp delSp modSp add mod">
        <pc:chgData name="Francois Lizotte" userId="a752076e-286c-4754-ae85-e5d525621120" providerId="ADAL" clId="{3FDAA322-1616-49AC-AAAC-7620974A2250}" dt="2026-04-13T15:15:57.155" v="961" actId="14100"/>
        <pc:sldMkLst>
          <pc:docMk/>
          <pc:sldMk cId="4219081845" sldId="347"/>
        </pc:sldMkLst>
        <pc:spChg chg="mod">
          <ac:chgData name="Francois Lizotte" userId="a752076e-286c-4754-ae85-e5d525621120" providerId="ADAL" clId="{3FDAA322-1616-49AC-AAAC-7620974A2250}" dt="2026-04-13T15:14:37.824" v="944"/>
          <ac:spMkLst>
            <pc:docMk/>
            <pc:sldMk cId="4219081845" sldId="347"/>
            <ac:spMk id="4" creationId="{719E25C8-D922-4CDD-CCD1-1445F25A9BD5}"/>
          </ac:spMkLst>
        </pc:spChg>
        <pc:spChg chg="mod">
          <ac:chgData name="Francois Lizotte" userId="a752076e-286c-4754-ae85-e5d525621120" providerId="ADAL" clId="{3FDAA322-1616-49AC-AAAC-7620974A2250}" dt="2026-04-13T15:14:20.133" v="943"/>
          <ac:spMkLst>
            <pc:docMk/>
            <pc:sldMk cId="4219081845" sldId="347"/>
            <ac:spMk id="6" creationId="{ACA15192-F11F-CB18-716F-D074BC37600A}"/>
          </ac:spMkLst>
        </pc:spChg>
        <pc:spChg chg="add mod ord">
          <ac:chgData name="Francois Lizotte" userId="a752076e-286c-4754-ae85-e5d525621120" providerId="ADAL" clId="{3FDAA322-1616-49AC-AAAC-7620974A2250}" dt="2026-04-13T15:13:58.700" v="942"/>
          <ac:spMkLst>
            <pc:docMk/>
            <pc:sldMk cId="4219081845" sldId="347"/>
            <ac:spMk id="9" creationId="{55A9D735-6D53-1EE6-6A3B-596AD9C5C6C8}"/>
          </ac:spMkLst>
        </pc:spChg>
        <pc:spChg chg="mod">
          <ac:chgData name="Francois Lizotte" userId="a752076e-286c-4754-ae85-e5d525621120" providerId="ADAL" clId="{3FDAA322-1616-49AC-AAAC-7620974A2250}" dt="2026-04-13T15:15:57.155" v="961" actId="14100"/>
          <ac:spMkLst>
            <pc:docMk/>
            <pc:sldMk cId="4219081845" sldId="347"/>
            <ac:spMk id="16" creationId="{BF7F5DD7-2C7E-447F-7215-60DCCDFBF6D5}"/>
          </ac:spMkLst>
        </pc:spChg>
        <pc:spChg chg="mod">
          <ac:chgData name="Francois Lizotte" userId="a752076e-286c-4754-ae85-e5d525621120" providerId="ADAL" clId="{3FDAA322-1616-49AC-AAAC-7620974A2250}" dt="2026-04-13T15:15:54.693" v="960" actId="1076"/>
          <ac:spMkLst>
            <pc:docMk/>
            <pc:sldMk cId="4219081845" sldId="347"/>
            <ac:spMk id="17" creationId="{07778DC1-A89E-264E-B27C-70ED82E85D34}"/>
          </ac:spMkLst>
        </pc:spChg>
        <pc:grpChg chg="add mod">
          <ac:chgData name="Francois Lizotte" userId="a752076e-286c-4754-ae85-e5d525621120" providerId="ADAL" clId="{3FDAA322-1616-49AC-AAAC-7620974A2250}" dt="2026-04-13T15:13:31.534" v="941" actId="1038"/>
          <ac:grpSpMkLst>
            <pc:docMk/>
            <pc:sldMk cId="4219081845" sldId="347"/>
            <ac:grpSpMk id="10" creationId="{3311D517-F8DF-7F45-6EB0-4BD979CE94C7}"/>
          </ac:grpSpMkLst>
        </pc:grpChg>
        <pc:picChg chg="add mod">
          <ac:chgData name="Francois Lizotte" userId="a752076e-286c-4754-ae85-e5d525621120" providerId="ADAL" clId="{3FDAA322-1616-49AC-AAAC-7620974A2250}" dt="2026-04-13T15:13:05.962" v="913" actId="164"/>
          <ac:picMkLst>
            <pc:docMk/>
            <pc:sldMk cId="4219081845" sldId="347"/>
            <ac:picMk id="8" creationId="{6104F224-24F5-9E3A-7CC2-ACDCCA4B33CE}"/>
          </ac:picMkLst>
        </pc:picChg>
        <pc:picChg chg="add mod">
          <ac:chgData name="Francois Lizotte" userId="a752076e-286c-4754-ae85-e5d525621120" providerId="ADAL" clId="{3FDAA322-1616-49AC-AAAC-7620974A2250}" dt="2026-04-13T15:15:07.678" v="950" actId="167"/>
          <ac:picMkLst>
            <pc:docMk/>
            <pc:sldMk cId="4219081845" sldId="347"/>
            <ac:picMk id="2056" creationId="{E6F60102-6AC9-9564-F00B-5CFEFBFAE40F}"/>
          </ac:picMkLst>
        </pc:picChg>
      </pc:sldChg>
      <pc:sldChg chg="addSp delSp modSp add mod setBg">
        <pc:chgData name="Francois Lizotte" userId="a752076e-286c-4754-ae85-e5d525621120" providerId="ADAL" clId="{3FDAA322-1616-49AC-AAAC-7620974A2250}" dt="2026-04-13T15:29:42.935" v="1015" actId="20577"/>
        <pc:sldMkLst>
          <pc:docMk/>
          <pc:sldMk cId="215216254" sldId="348"/>
        </pc:sldMkLst>
        <pc:spChg chg="mod">
          <ac:chgData name="Francois Lizotte" userId="a752076e-286c-4754-ae85-e5d525621120" providerId="ADAL" clId="{3FDAA322-1616-49AC-AAAC-7620974A2250}" dt="2026-04-13T15:27:06.713" v="986"/>
          <ac:spMkLst>
            <pc:docMk/>
            <pc:sldMk cId="215216254" sldId="348"/>
            <ac:spMk id="4" creationId="{30735EB2-4F7C-CA96-EBA5-9D31420012D9}"/>
          </ac:spMkLst>
        </pc:spChg>
        <pc:spChg chg="mod">
          <ac:chgData name="Francois Lizotte" userId="a752076e-286c-4754-ae85-e5d525621120" providerId="ADAL" clId="{3FDAA322-1616-49AC-AAAC-7620974A2250}" dt="2026-04-13T15:23:56.275" v="965"/>
          <ac:spMkLst>
            <pc:docMk/>
            <pc:sldMk cId="215216254" sldId="348"/>
            <ac:spMk id="5" creationId="{3D38094D-156D-E7CB-B9AE-CB34DE972A36}"/>
          </ac:spMkLst>
        </pc:spChg>
        <pc:spChg chg="mod">
          <ac:chgData name="Francois Lizotte" userId="a752076e-286c-4754-ae85-e5d525621120" providerId="ADAL" clId="{3FDAA322-1616-49AC-AAAC-7620974A2250}" dt="2026-04-13T15:26:54.236" v="985"/>
          <ac:spMkLst>
            <pc:docMk/>
            <pc:sldMk cId="215216254" sldId="348"/>
            <ac:spMk id="6" creationId="{F116CFA1-3E4D-F4D7-8305-E9A4154AC7CE}"/>
          </ac:spMkLst>
        </pc:spChg>
        <pc:spChg chg="mod">
          <ac:chgData name="Francois Lizotte" userId="a752076e-286c-4754-ae85-e5d525621120" providerId="ADAL" clId="{3FDAA322-1616-49AC-AAAC-7620974A2250}" dt="2026-04-13T15:29:42.935" v="1015" actId="20577"/>
          <ac:spMkLst>
            <pc:docMk/>
            <pc:sldMk cId="215216254" sldId="348"/>
            <ac:spMk id="17" creationId="{BC6E5E22-965D-A347-5A2C-BAE3666C525B}"/>
          </ac:spMkLst>
        </pc:spChg>
        <pc:grpChg chg="add mod">
          <ac:chgData name="Francois Lizotte" userId="a752076e-286c-4754-ae85-e5d525621120" providerId="ADAL" clId="{3FDAA322-1616-49AC-AAAC-7620974A2250}" dt="2026-04-13T15:24:05.094" v="969" actId="1076"/>
          <ac:grpSpMkLst>
            <pc:docMk/>
            <pc:sldMk cId="215216254" sldId="348"/>
            <ac:grpSpMk id="3" creationId="{DFA4E15A-883E-D18A-8BF4-769080A20957}"/>
          </ac:grpSpMkLst>
        </pc:grpChg>
        <pc:picChg chg="mod">
          <ac:chgData name="Francois Lizotte" userId="a752076e-286c-4754-ae85-e5d525621120" providerId="ADAL" clId="{3FDAA322-1616-49AC-AAAC-7620974A2250}" dt="2026-04-13T15:23:56.275" v="965"/>
          <ac:picMkLst>
            <pc:docMk/>
            <pc:sldMk cId="215216254" sldId="348"/>
            <ac:picMk id="7" creationId="{635A20D6-11B3-A0AD-323B-83960A6FE14D}"/>
          </ac:picMkLst>
        </pc:picChg>
        <pc:picChg chg="add mod">
          <ac:chgData name="Francois Lizotte" userId="a752076e-286c-4754-ae85-e5d525621120" providerId="ADAL" clId="{3FDAA322-1616-49AC-AAAC-7620974A2250}" dt="2026-04-13T15:24:43.607" v="973" actId="1076"/>
          <ac:picMkLst>
            <pc:docMk/>
            <pc:sldMk cId="215216254" sldId="348"/>
            <ac:picMk id="3074" creationId="{964E2162-D330-C1D0-5DCD-11304FF751FC}"/>
          </ac:picMkLst>
        </pc:picChg>
        <pc:picChg chg="add mod">
          <ac:chgData name="Francois Lizotte" userId="a752076e-286c-4754-ae85-e5d525621120" providerId="ADAL" clId="{3FDAA322-1616-49AC-AAAC-7620974A2250}" dt="2026-04-13T15:25:32.961" v="980" actId="1076"/>
          <ac:picMkLst>
            <pc:docMk/>
            <pc:sldMk cId="215216254" sldId="348"/>
            <ac:picMk id="3076" creationId="{25CF8ED1-6688-8D6F-9E2F-E1DB043BB145}"/>
          </ac:picMkLst>
        </pc:picChg>
      </pc:sldChg>
      <pc:sldChg chg="addSp delSp modSp add mod delAnim">
        <pc:chgData name="Francois Lizotte" userId="a752076e-286c-4754-ae85-e5d525621120" providerId="ADAL" clId="{3FDAA322-1616-49AC-AAAC-7620974A2250}" dt="2026-04-13T17:32:10.994" v="1095" actId="14100"/>
        <pc:sldMkLst>
          <pc:docMk/>
          <pc:sldMk cId="171660745" sldId="349"/>
        </pc:sldMkLst>
        <pc:spChg chg="mod">
          <ac:chgData name="Francois Lizotte" userId="a752076e-286c-4754-ae85-e5d525621120" providerId="ADAL" clId="{3FDAA322-1616-49AC-AAAC-7620974A2250}" dt="2026-04-13T17:31:01.854" v="1083" actId="14100"/>
          <ac:spMkLst>
            <pc:docMk/>
            <pc:sldMk cId="171660745" sldId="349"/>
            <ac:spMk id="6" creationId="{FB493735-6FB0-B9A8-FDCA-3C1CDFE041C9}"/>
          </ac:spMkLst>
        </pc:spChg>
        <pc:spChg chg="mod">
          <ac:chgData name="Francois Lizotte" userId="a752076e-286c-4754-ae85-e5d525621120" providerId="ADAL" clId="{3FDAA322-1616-49AC-AAAC-7620974A2250}" dt="2026-04-13T17:31:45.485" v="1091" actId="14100"/>
          <ac:spMkLst>
            <pc:docMk/>
            <pc:sldMk cId="171660745" sldId="349"/>
            <ac:spMk id="16" creationId="{C7FFAA55-917F-4423-E799-2382EB309699}"/>
          </ac:spMkLst>
        </pc:spChg>
        <pc:spChg chg="mod">
          <ac:chgData name="Francois Lizotte" userId="a752076e-286c-4754-ae85-e5d525621120" providerId="ADAL" clId="{3FDAA322-1616-49AC-AAAC-7620974A2250}" dt="2026-04-13T17:31:43.333" v="1090" actId="1076"/>
          <ac:spMkLst>
            <pc:docMk/>
            <pc:sldMk cId="171660745" sldId="349"/>
            <ac:spMk id="17" creationId="{6952DA96-682B-2A61-1DB0-5D1C7B1D7063}"/>
          </ac:spMkLst>
        </pc:spChg>
        <pc:picChg chg="add mod ord modCrop">
          <ac:chgData name="Francois Lizotte" userId="a752076e-286c-4754-ae85-e5d525621120" providerId="ADAL" clId="{3FDAA322-1616-49AC-AAAC-7620974A2250}" dt="2026-04-13T17:31:55.923" v="1093" actId="732"/>
          <ac:picMkLst>
            <pc:docMk/>
            <pc:sldMk cId="171660745" sldId="349"/>
            <ac:picMk id="8" creationId="{B14B2499-933E-7A08-B045-E6660742FAD5}"/>
          </ac:picMkLst>
        </pc:picChg>
        <pc:picChg chg="add mod">
          <ac:chgData name="Francois Lizotte" userId="a752076e-286c-4754-ae85-e5d525621120" providerId="ADAL" clId="{3FDAA322-1616-49AC-AAAC-7620974A2250}" dt="2026-04-13T17:32:10.994" v="1095" actId="14100"/>
          <ac:picMkLst>
            <pc:docMk/>
            <pc:sldMk cId="171660745" sldId="349"/>
            <ac:picMk id="5124" creationId="{A4F0C59E-F025-3101-CD8A-DEB8182FA6A7}"/>
          </ac:picMkLst>
        </pc:picChg>
      </pc:sldChg>
      <pc:sldChg chg="addSp delSp modSp add mod">
        <pc:chgData name="Francois Lizotte" userId="a752076e-286c-4754-ae85-e5d525621120" providerId="ADAL" clId="{3FDAA322-1616-49AC-AAAC-7620974A2250}" dt="2026-04-13T17:54:02.832" v="1328" actId="20577"/>
        <pc:sldMkLst>
          <pc:docMk/>
          <pc:sldMk cId="3078896656" sldId="350"/>
        </pc:sldMkLst>
        <pc:spChg chg="mod">
          <ac:chgData name="Francois Lizotte" userId="a752076e-286c-4754-ae85-e5d525621120" providerId="ADAL" clId="{3FDAA322-1616-49AC-AAAC-7620974A2250}" dt="2026-04-13T17:53:45.125" v="1304"/>
          <ac:spMkLst>
            <pc:docMk/>
            <pc:sldMk cId="3078896656" sldId="350"/>
            <ac:spMk id="4" creationId="{882393E8-6C84-DD0E-5406-219795557AA2}"/>
          </ac:spMkLst>
        </pc:spChg>
        <pc:spChg chg="mod">
          <ac:chgData name="Francois Lizotte" userId="a752076e-286c-4754-ae85-e5d525621120" providerId="ADAL" clId="{3FDAA322-1616-49AC-AAAC-7620974A2250}" dt="2026-04-13T17:53:25.145" v="1303"/>
          <ac:spMkLst>
            <pc:docMk/>
            <pc:sldMk cId="3078896656" sldId="350"/>
            <ac:spMk id="6" creationId="{5DDD5DB3-390B-064A-C107-E28787D8A2F6}"/>
          </ac:spMkLst>
        </pc:spChg>
        <pc:spChg chg="mod">
          <ac:chgData name="Francois Lizotte" userId="a752076e-286c-4754-ae85-e5d525621120" providerId="ADAL" clId="{3FDAA322-1616-49AC-AAAC-7620974A2250}" dt="2026-04-13T17:47:15.376" v="1259" actId="14100"/>
          <ac:spMkLst>
            <pc:docMk/>
            <pc:sldMk cId="3078896656" sldId="350"/>
            <ac:spMk id="16" creationId="{B6029135-7AA6-701B-92CD-EE600C916E19}"/>
          </ac:spMkLst>
        </pc:spChg>
        <pc:spChg chg="mod">
          <ac:chgData name="Francois Lizotte" userId="a752076e-286c-4754-ae85-e5d525621120" providerId="ADAL" clId="{3FDAA322-1616-49AC-AAAC-7620974A2250}" dt="2026-04-13T17:54:02.832" v="1328" actId="20577"/>
          <ac:spMkLst>
            <pc:docMk/>
            <pc:sldMk cId="3078896656" sldId="350"/>
            <ac:spMk id="17" creationId="{8D585E72-0D66-4E33-520F-BB49FE9CCEF0}"/>
          </ac:spMkLst>
        </pc:spChg>
        <pc:picChg chg="add mod">
          <ac:chgData name="Francois Lizotte" userId="a752076e-286c-4754-ae85-e5d525621120" providerId="ADAL" clId="{3FDAA322-1616-49AC-AAAC-7620974A2250}" dt="2026-04-13T17:50:01.545" v="1295" actId="732"/>
          <ac:picMkLst>
            <pc:docMk/>
            <pc:sldMk cId="3078896656" sldId="350"/>
            <ac:picMk id="3" creationId="{1D0EDCA0-1FC8-080B-75BE-B57D3B5E5BCC}"/>
          </ac:picMkLst>
        </pc:picChg>
        <pc:picChg chg="mod">
          <ac:chgData name="Francois Lizotte" userId="a752076e-286c-4754-ae85-e5d525621120" providerId="ADAL" clId="{3FDAA322-1616-49AC-AAAC-7620974A2250}" dt="2026-04-13T17:45:20.930" v="1182" actId="1038"/>
          <ac:picMkLst>
            <pc:docMk/>
            <pc:sldMk cId="3078896656" sldId="350"/>
            <ac:picMk id="6146" creationId="{5670C0DA-0B0C-BB93-6A59-114EB8B43E4C}"/>
          </ac:picMkLst>
        </pc:picChg>
      </pc:sldChg>
      <pc:sldChg chg="addSp delSp modSp add mod">
        <pc:chgData name="Francois Lizotte" userId="a752076e-286c-4754-ae85-e5d525621120" providerId="ADAL" clId="{3FDAA322-1616-49AC-AAAC-7620974A2250}" dt="2026-04-13T18:01:39.820" v="1373" actId="14100"/>
        <pc:sldMkLst>
          <pc:docMk/>
          <pc:sldMk cId="1827021371" sldId="351"/>
        </pc:sldMkLst>
        <pc:spChg chg="mod">
          <ac:chgData name="Francois Lizotte" userId="a752076e-286c-4754-ae85-e5d525621120" providerId="ADAL" clId="{3FDAA322-1616-49AC-AAAC-7620974A2250}" dt="2026-04-13T17:55:05.626" v="1365"/>
          <ac:spMkLst>
            <pc:docMk/>
            <pc:sldMk cId="1827021371" sldId="351"/>
            <ac:spMk id="4" creationId="{A02BA397-66A3-3A1C-0804-4C390F96EC10}"/>
          </ac:spMkLst>
        </pc:spChg>
        <pc:spChg chg="mod">
          <ac:chgData name="Francois Lizotte" userId="a752076e-286c-4754-ae85-e5d525621120" providerId="ADAL" clId="{3FDAA322-1616-49AC-AAAC-7620974A2250}" dt="2026-04-13T17:54:32.213" v="1331" actId="14100"/>
          <ac:spMkLst>
            <pc:docMk/>
            <pc:sldMk cId="1827021371" sldId="351"/>
            <ac:spMk id="6" creationId="{A6CB8679-93BB-35A6-0F27-5F6B6955E69B}"/>
          </ac:spMkLst>
        </pc:spChg>
        <pc:spChg chg="mod">
          <ac:chgData name="Francois Lizotte" userId="a752076e-286c-4754-ae85-e5d525621120" providerId="ADAL" clId="{3FDAA322-1616-49AC-AAAC-7620974A2250}" dt="2026-04-13T18:01:39.820" v="1373" actId="14100"/>
          <ac:spMkLst>
            <pc:docMk/>
            <pc:sldMk cId="1827021371" sldId="351"/>
            <ac:spMk id="16" creationId="{902C1B61-9A06-43AB-A947-3D18F662F00F}"/>
          </ac:spMkLst>
        </pc:spChg>
        <pc:spChg chg="mod">
          <ac:chgData name="Francois Lizotte" userId="a752076e-286c-4754-ae85-e5d525621120" providerId="ADAL" clId="{3FDAA322-1616-49AC-AAAC-7620974A2250}" dt="2026-04-13T18:01:36.428" v="1372" actId="1076"/>
          <ac:spMkLst>
            <pc:docMk/>
            <pc:sldMk cId="1827021371" sldId="351"/>
            <ac:spMk id="17" creationId="{6CF7E926-0BD0-2932-6EB8-166C9FCC7978}"/>
          </ac:spMkLst>
        </pc:spChg>
        <pc:picChg chg="mod">
          <ac:chgData name="Francois Lizotte" userId="a752076e-286c-4754-ae85-e5d525621120" providerId="ADAL" clId="{3FDAA322-1616-49AC-AAAC-7620974A2250}" dt="2026-04-13T17:54:34.885" v="1362" actId="1037"/>
          <ac:picMkLst>
            <pc:docMk/>
            <pc:sldMk cId="1827021371" sldId="351"/>
            <ac:picMk id="6146" creationId="{079432D5-E774-7E83-EB1F-D1E3E34DD4F0}"/>
          </ac:picMkLst>
        </pc:picChg>
        <pc:picChg chg="add mod">
          <ac:chgData name="Francois Lizotte" userId="a752076e-286c-4754-ae85-e5d525621120" providerId="ADAL" clId="{3FDAA322-1616-49AC-AAAC-7620974A2250}" dt="2026-04-13T18:00:59.786" v="1370" actId="732"/>
          <ac:picMkLst>
            <pc:docMk/>
            <pc:sldMk cId="1827021371" sldId="351"/>
            <ac:picMk id="7170" creationId="{D835AC8F-BABE-998A-35B9-251F170DE286}"/>
          </ac:picMkLst>
        </pc:picChg>
      </pc:sldChg>
      <pc:sldChg chg="addSp delSp modSp add mod ord">
        <pc:chgData name="Francois Lizotte" userId="a752076e-286c-4754-ae85-e5d525621120" providerId="ADAL" clId="{3FDAA322-1616-49AC-AAAC-7620974A2250}" dt="2026-04-23T15:20:05.481" v="1912"/>
        <pc:sldMkLst>
          <pc:docMk/>
          <pc:sldMk cId="278835952" sldId="353"/>
        </pc:sldMkLst>
        <pc:spChg chg="mod">
          <ac:chgData name="Francois Lizotte" userId="a752076e-286c-4754-ae85-e5d525621120" providerId="ADAL" clId="{3FDAA322-1616-49AC-AAAC-7620974A2250}" dt="2026-04-13T18:09:48.775" v="1427"/>
          <ac:spMkLst>
            <pc:docMk/>
            <pc:sldMk cId="278835952" sldId="353"/>
            <ac:spMk id="4" creationId="{0898FE58-9882-B602-B779-47B529DBD8CE}"/>
          </ac:spMkLst>
        </pc:spChg>
        <pc:spChg chg="mod">
          <ac:chgData name="Francois Lizotte" userId="a752076e-286c-4754-ae85-e5d525621120" providerId="ADAL" clId="{3FDAA322-1616-49AC-AAAC-7620974A2250}" dt="2026-04-13T18:09:36.357" v="1426"/>
          <ac:spMkLst>
            <pc:docMk/>
            <pc:sldMk cId="278835952" sldId="353"/>
            <ac:spMk id="6" creationId="{BDD35969-999A-CE08-6990-F441FF36B216}"/>
          </ac:spMkLst>
        </pc:spChg>
        <pc:spChg chg="mod">
          <ac:chgData name="Francois Lizotte" userId="a752076e-286c-4754-ae85-e5d525621120" providerId="ADAL" clId="{3FDAA322-1616-49AC-AAAC-7620974A2250}" dt="2026-04-13T18:08:55.509" v="1425" actId="14100"/>
          <ac:spMkLst>
            <pc:docMk/>
            <pc:sldMk cId="278835952" sldId="353"/>
            <ac:spMk id="16" creationId="{A344ACF0-C22A-1ECA-0AF8-DB3107997DAA}"/>
          </ac:spMkLst>
        </pc:spChg>
        <pc:spChg chg="mod">
          <ac:chgData name="Francois Lizotte" userId="a752076e-286c-4754-ae85-e5d525621120" providerId="ADAL" clId="{3FDAA322-1616-49AC-AAAC-7620974A2250}" dt="2026-04-13T18:08:52.001" v="1424" actId="1076"/>
          <ac:spMkLst>
            <pc:docMk/>
            <pc:sldMk cId="278835952" sldId="353"/>
            <ac:spMk id="17" creationId="{1A888F18-841D-5621-E054-F705E30DA16A}"/>
          </ac:spMkLst>
        </pc:spChg>
        <pc:picChg chg="mod">
          <ac:chgData name="Francois Lizotte" userId="a752076e-286c-4754-ae85-e5d525621120" providerId="ADAL" clId="{3FDAA322-1616-49AC-AAAC-7620974A2250}" dt="2026-04-13T18:04:23.187" v="1410" actId="1037"/>
          <ac:picMkLst>
            <pc:docMk/>
            <pc:sldMk cId="278835952" sldId="353"/>
            <ac:picMk id="9" creationId="{658DA1AA-B01F-8F75-5F6B-0BCAE5386FAB}"/>
          </ac:picMkLst>
        </pc:picChg>
        <pc:picChg chg="add mod">
          <ac:chgData name="Francois Lizotte" userId="a752076e-286c-4754-ae85-e5d525621120" providerId="ADAL" clId="{3FDAA322-1616-49AC-AAAC-7620974A2250}" dt="2026-04-13T18:07:42.151" v="1422" actId="1076"/>
          <ac:picMkLst>
            <pc:docMk/>
            <pc:sldMk cId="278835952" sldId="353"/>
            <ac:picMk id="8194" creationId="{97F21371-B80B-09FD-EF5E-48D1B11C9767}"/>
          </ac:picMkLst>
        </pc:picChg>
      </pc:sldChg>
      <pc:sldChg chg="addSp delSp modSp add mod ord modAnim">
        <pc:chgData name="Francois Lizotte" userId="a752076e-286c-4754-ae85-e5d525621120" providerId="ADAL" clId="{3FDAA322-1616-49AC-AAAC-7620974A2250}" dt="2026-04-23T15:20:03.148" v="1910"/>
        <pc:sldMkLst>
          <pc:docMk/>
          <pc:sldMk cId="3050043977" sldId="354"/>
        </pc:sldMkLst>
        <pc:spChg chg="mod">
          <ac:chgData name="Francois Lizotte" userId="a752076e-286c-4754-ae85-e5d525621120" providerId="ADAL" clId="{3FDAA322-1616-49AC-AAAC-7620974A2250}" dt="2026-04-13T18:16:01.633" v="1447"/>
          <ac:spMkLst>
            <pc:docMk/>
            <pc:sldMk cId="3050043977" sldId="354"/>
            <ac:spMk id="4" creationId="{6DB80AF6-429C-11E2-56F9-ECD50116D18D}"/>
          </ac:spMkLst>
        </pc:spChg>
        <pc:spChg chg="mod">
          <ac:chgData name="Francois Lizotte" userId="a752076e-286c-4754-ae85-e5d525621120" providerId="ADAL" clId="{3FDAA322-1616-49AC-AAAC-7620974A2250}" dt="2026-04-13T18:16:25.001" v="1450" actId="14100"/>
          <ac:spMkLst>
            <pc:docMk/>
            <pc:sldMk cId="3050043977" sldId="354"/>
            <ac:spMk id="6" creationId="{48D733C5-9999-682A-59F5-E73A43A9B8C3}"/>
          </ac:spMkLst>
        </pc:spChg>
        <pc:spChg chg="add del">
          <ac:chgData name="Francois Lizotte" userId="a752076e-286c-4754-ae85-e5d525621120" providerId="ADAL" clId="{3FDAA322-1616-49AC-AAAC-7620974A2250}" dt="2026-04-13T18:11:50.977" v="1431" actId="478"/>
          <ac:spMkLst>
            <pc:docMk/>
            <pc:sldMk cId="3050043977" sldId="354"/>
            <ac:spMk id="11" creationId="{16A900E0-376D-3B4C-D27A-5F8D0A0B2504}"/>
          </ac:spMkLst>
        </pc:spChg>
        <pc:spChg chg="mod">
          <ac:chgData name="Francois Lizotte" userId="a752076e-286c-4754-ae85-e5d525621120" providerId="ADAL" clId="{3FDAA322-1616-49AC-AAAC-7620974A2250}" dt="2026-04-23T15:18:26.718" v="1906" actId="1036"/>
          <ac:spMkLst>
            <pc:docMk/>
            <pc:sldMk cId="3050043977" sldId="354"/>
            <ac:spMk id="16" creationId="{623FF707-883F-7612-5930-1B36879CE774}"/>
          </ac:spMkLst>
        </pc:spChg>
        <pc:spChg chg="mod">
          <ac:chgData name="Francois Lizotte" userId="a752076e-286c-4754-ae85-e5d525621120" providerId="ADAL" clId="{3FDAA322-1616-49AC-AAAC-7620974A2250}" dt="2026-04-13T18:19:33.479" v="1509" actId="1076"/>
          <ac:spMkLst>
            <pc:docMk/>
            <pc:sldMk cId="3050043977" sldId="354"/>
            <ac:spMk id="17" creationId="{2FBE5A66-5E31-28A3-8604-C998566923AF}"/>
          </ac:spMkLst>
        </pc:spChg>
        <pc:picChg chg="add mod">
          <ac:chgData name="Francois Lizotte" userId="a752076e-286c-4754-ae85-e5d525621120" providerId="ADAL" clId="{3FDAA322-1616-49AC-AAAC-7620974A2250}" dt="2026-04-13T18:20:14.745" v="1520" actId="1076"/>
          <ac:picMkLst>
            <pc:docMk/>
            <pc:sldMk cId="3050043977" sldId="354"/>
            <ac:picMk id="3" creationId="{C77943F6-0716-1578-F0C5-36E6AF435B19}"/>
          </ac:picMkLst>
        </pc:picChg>
        <pc:picChg chg="add mod">
          <ac:chgData name="Francois Lizotte" userId="a752076e-286c-4754-ae85-e5d525621120" providerId="ADAL" clId="{3FDAA322-1616-49AC-AAAC-7620974A2250}" dt="2026-04-13T18:16:38.556" v="1496"/>
          <ac:picMkLst>
            <pc:docMk/>
            <pc:sldMk cId="3050043977" sldId="354"/>
            <ac:picMk id="9218" creationId="{D20377B6-49D1-3FCE-C94A-0533516B474B}"/>
          </ac:picMkLst>
        </pc:picChg>
        <pc:picChg chg="add mod">
          <ac:chgData name="Francois Lizotte" userId="a752076e-286c-4754-ae85-e5d525621120" providerId="ADAL" clId="{3FDAA322-1616-49AC-AAAC-7620974A2250}" dt="2026-04-13T18:20:44.594" v="1526" actId="1076"/>
          <ac:picMkLst>
            <pc:docMk/>
            <pc:sldMk cId="3050043977" sldId="354"/>
            <ac:picMk id="9220" creationId="{26535930-00BF-EC83-1BFF-4DADFC5D7668}"/>
          </ac:picMkLst>
        </pc:picChg>
      </pc:sldChg>
      <pc:sldChg chg="addSp delSp modSp add mod ord delAnim">
        <pc:chgData name="Francois Lizotte" userId="a752076e-286c-4754-ae85-e5d525621120" providerId="ADAL" clId="{3FDAA322-1616-49AC-AAAC-7620974A2250}" dt="2026-04-23T15:19:56.331" v="1908"/>
        <pc:sldMkLst>
          <pc:docMk/>
          <pc:sldMk cId="2087889532" sldId="355"/>
        </pc:sldMkLst>
        <pc:spChg chg="mod">
          <ac:chgData name="Francois Lizotte" userId="a752076e-286c-4754-ae85-e5d525621120" providerId="ADAL" clId="{3FDAA322-1616-49AC-AAAC-7620974A2250}" dt="2026-04-13T18:28:04.145" v="1607"/>
          <ac:spMkLst>
            <pc:docMk/>
            <pc:sldMk cId="2087889532" sldId="355"/>
            <ac:spMk id="4" creationId="{6DB80AF6-429C-11E2-56F9-ECD50116D18D}"/>
          </ac:spMkLst>
        </pc:spChg>
        <pc:spChg chg="mod">
          <ac:chgData name="Francois Lizotte" userId="a752076e-286c-4754-ae85-e5d525621120" providerId="ADAL" clId="{3FDAA322-1616-49AC-AAAC-7620974A2250}" dt="2026-04-13T18:27:37.645" v="1605"/>
          <ac:spMkLst>
            <pc:docMk/>
            <pc:sldMk cId="2087889532" sldId="355"/>
            <ac:spMk id="6" creationId="{48D733C5-9999-682A-59F5-E73A43A9B8C3}"/>
          </ac:spMkLst>
        </pc:spChg>
        <pc:spChg chg="mod">
          <ac:chgData name="Francois Lizotte" userId="a752076e-286c-4754-ae85-e5d525621120" providerId="ADAL" clId="{3FDAA322-1616-49AC-AAAC-7620974A2250}" dt="2026-04-23T15:18:16.589" v="1904" actId="1036"/>
          <ac:spMkLst>
            <pc:docMk/>
            <pc:sldMk cId="2087889532" sldId="355"/>
            <ac:spMk id="16" creationId="{623FF707-883F-7612-5930-1B36879CE774}"/>
          </ac:spMkLst>
        </pc:spChg>
        <pc:spChg chg="mod">
          <ac:chgData name="Francois Lizotte" userId="a752076e-286c-4754-ae85-e5d525621120" providerId="ADAL" clId="{3FDAA322-1616-49AC-AAAC-7620974A2250}" dt="2026-04-13T18:29:46.923" v="1615" actId="20577"/>
          <ac:spMkLst>
            <pc:docMk/>
            <pc:sldMk cId="2087889532" sldId="355"/>
            <ac:spMk id="17" creationId="{2FBE5A66-5E31-28A3-8604-C998566923AF}"/>
          </ac:spMkLst>
        </pc:spChg>
        <pc:picChg chg="add mod">
          <ac:chgData name="Francois Lizotte" userId="a752076e-286c-4754-ae85-e5d525621120" providerId="ADAL" clId="{3FDAA322-1616-49AC-AAAC-7620974A2250}" dt="2026-04-13T18:27:28.116" v="1604" actId="1038"/>
          <ac:picMkLst>
            <pc:docMk/>
            <pc:sldMk cId="2087889532" sldId="355"/>
            <ac:picMk id="10242" creationId="{795FC79A-210D-0763-6834-0335F8883B0A}"/>
          </ac:picMkLst>
        </pc:picChg>
        <pc:picChg chg="add mod">
          <ac:chgData name="Francois Lizotte" userId="a752076e-286c-4754-ae85-e5d525621120" providerId="ADAL" clId="{3FDAA322-1616-49AC-AAAC-7620974A2250}" dt="2026-04-13T18:25:50.451" v="1538" actId="732"/>
          <ac:picMkLst>
            <pc:docMk/>
            <pc:sldMk cId="2087889532" sldId="355"/>
            <ac:picMk id="10244" creationId="{B0A3F3B4-700A-25D6-D9CB-EC779BA6689A}"/>
          </ac:picMkLst>
        </pc:picChg>
        <pc:picChg chg="add mod">
          <ac:chgData name="Francois Lizotte" userId="a752076e-286c-4754-ae85-e5d525621120" providerId="ADAL" clId="{3FDAA322-1616-49AC-AAAC-7620974A2250}" dt="2026-04-23T15:18:19.854" v="1905" actId="1036"/>
          <ac:picMkLst>
            <pc:docMk/>
            <pc:sldMk cId="2087889532" sldId="355"/>
            <ac:picMk id="10246" creationId="{B9DF5FBD-5D44-2435-05A6-3D579E301167}"/>
          </ac:picMkLst>
        </pc:picChg>
        <pc:picChg chg="add mod">
          <ac:chgData name="Francois Lizotte" userId="a752076e-286c-4754-ae85-e5d525621120" providerId="ADAL" clId="{3FDAA322-1616-49AC-AAAC-7620974A2250}" dt="2026-04-13T18:27:00.060" v="1555" actId="1076"/>
          <ac:picMkLst>
            <pc:docMk/>
            <pc:sldMk cId="2087889532" sldId="355"/>
            <ac:picMk id="10248" creationId="{22DB0C3F-50AA-36C2-2397-FFCD78D703F4}"/>
          </ac:picMkLst>
        </pc:picChg>
        <pc:picChg chg="add mod">
          <ac:chgData name="Francois Lizotte" userId="a752076e-286c-4754-ae85-e5d525621120" providerId="ADAL" clId="{3FDAA322-1616-49AC-AAAC-7620974A2250}" dt="2026-04-13T18:27:06.469" v="1556" actId="1076"/>
          <ac:picMkLst>
            <pc:docMk/>
            <pc:sldMk cId="2087889532" sldId="355"/>
            <ac:picMk id="10250" creationId="{2B004435-6F61-D883-10A3-220D34F0D514}"/>
          </ac:picMkLst>
        </pc:picChg>
      </pc:sldChg>
      <pc:sldChg chg="addSp delSp modSp add mod">
        <pc:chgData name="Francois Lizotte" userId="a752076e-286c-4754-ae85-e5d525621120" providerId="ADAL" clId="{3FDAA322-1616-49AC-AAAC-7620974A2250}" dt="2026-04-23T14:37:06.357" v="1719" actId="1076"/>
        <pc:sldMkLst>
          <pc:docMk/>
          <pc:sldMk cId="3941484978" sldId="356"/>
        </pc:sldMkLst>
        <pc:spChg chg="mod">
          <ac:chgData name="Francois Lizotte" userId="a752076e-286c-4754-ae85-e5d525621120" providerId="ADAL" clId="{3FDAA322-1616-49AC-AAAC-7620974A2250}" dt="2026-04-23T14:34:29.505" v="1694" actId="1038"/>
          <ac:spMkLst>
            <pc:docMk/>
            <pc:sldMk cId="3941484978" sldId="356"/>
            <ac:spMk id="3" creationId="{30928C57-84C1-3409-BDC1-6AE5CA72A9F4}"/>
          </ac:spMkLst>
        </pc:spChg>
        <pc:spChg chg="mod">
          <ac:chgData name="Francois Lizotte" userId="a752076e-286c-4754-ae85-e5d525621120" providerId="ADAL" clId="{3FDAA322-1616-49AC-AAAC-7620974A2250}" dt="2026-04-23T14:35:03.041" v="1698"/>
          <ac:spMkLst>
            <pc:docMk/>
            <pc:sldMk cId="3941484978" sldId="356"/>
            <ac:spMk id="4" creationId="{AEF2BDDD-119C-0F82-B599-E2B2AEEE0DD3}"/>
          </ac:spMkLst>
        </pc:spChg>
        <pc:spChg chg="mod">
          <ac:chgData name="Francois Lizotte" userId="a752076e-286c-4754-ae85-e5d525621120" providerId="ADAL" clId="{3FDAA322-1616-49AC-AAAC-7620974A2250}" dt="2026-04-23T14:34:52.269" v="1697"/>
          <ac:spMkLst>
            <pc:docMk/>
            <pc:sldMk cId="3941484978" sldId="356"/>
            <ac:spMk id="6" creationId="{294DF6E0-981C-CF1B-3F66-B25EFD4A57A0}"/>
          </ac:spMkLst>
        </pc:spChg>
        <pc:spChg chg="mod">
          <ac:chgData name="Francois Lizotte" userId="a752076e-286c-4754-ae85-e5d525621120" providerId="ADAL" clId="{3FDAA322-1616-49AC-AAAC-7620974A2250}" dt="2026-04-23T14:37:03.974" v="1718" actId="14100"/>
          <ac:spMkLst>
            <pc:docMk/>
            <pc:sldMk cId="3941484978" sldId="356"/>
            <ac:spMk id="16" creationId="{33522DD8-D03A-56DF-D7C4-8035EE59265F}"/>
          </ac:spMkLst>
        </pc:spChg>
        <pc:spChg chg="mod">
          <ac:chgData name="Francois Lizotte" userId="a752076e-286c-4754-ae85-e5d525621120" providerId="ADAL" clId="{3FDAA322-1616-49AC-AAAC-7620974A2250}" dt="2026-04-23T14:37:06.357" v="1719" actId="1076"/>
          <ac:spMkLst>
            <pc:docMk/>
            <pc:sldMk cId="3941484978" sldId="356"/>
            <ac:spMk id="17" creationId="{46ED075E-2FC2-4182-4ED0-010160217C3D}"/>
          </ac:spMkLst>
        </pc:spChg>
        <pc:grpChg chg="mod">
          <ac:chgData name="Francois Lizotte" userId="a752076e-286c-4754-ae85-e5d525621120" providerId="ADAL" clId="{3FDAA322-1616-49AC-AAAC-7620974A2250}" dt="2026-04-23T14:34:29.505" v="1694" actId="1038"/>
          <ac:grpSpMkLst>
            <pc:docMk/>
            <pc:sldMk cId="3941484978" sldId="356"/>
            <ac:grpSpMk id="5" creationId="{EB77BEAF-115C-25EB-8842-33651E80D39F}"/>
          </ac:grpSpMkLst>
        </pc:grpChg>
        <pc:picChg chg="del">
          <ac:chgData name="Francois Lizotte" userId="a752076e-286c-4754-ae85-e5d525621120" providerId="ADAL" clId="{3FDAA322-1616-49AC-AAAC-7620974A2250}" dt="2026-04-23T14:34:12.234" v="1664" actId="478"/>
          <ac:picMkLst>
            <pc:docMk/>
            <pc:sldMk cId="3941484978" sldId="356"/>
            <ac:picMk id="1026" creationId="{FD2EA53F-8B3F-5B9C-584A-8740C944FC94}"/>
          </ac:picMkLst>
        </pc:picChg>
        <pc:picChg chg="add mod">
          <ac:chgData name="Francois Lizotte" userId="a752076e-286c-4754-ae85-e5d525621120" providerId="ADAL" clId="{3FDAA322-1616-49AC-AAAC-7620974A2250}" dt="2026-04-23T14:35:35.001" v="1705" actId="732"/>
          <ac:picMkLst>
            <pc:docMk/>
            <pc:sldMk cId="3941484978" sldId="356"/>
            <ac:picMk id="2050" creationId="{003CBAC2-E23A-90CC-FA80-B05677521C91}"/>
          </ac:picMkLst>
        </pc:picChg>
        <pc:picChg chg="mod">
          <ac:chgData name="Francois Lizotte" userId="a752076e-286c-4754-ae85-e5d525621120" providerId="ADAL" clId="{3FDAA322-1616-49AC-AAAC-7620974A2250}" dt="2026-04-23T14:34:29.505" v="1694" actId="1038"/>
          <ac:picMkLst>
            <pc:docMk/>
            <pc:sldMk cId="3941484978" sldId="356"/>
            <ac:picMk id="5122" creationId="{131A4D2E-1BF7-BE5B-38B3-707C586B5666}"/>
          </ac:picMkLst>
        </pc:picChg>
      </pc:sldChg>
      <pc:sldChg chg="addSp delSp modSp add mod">
        <pc:chgData name="Francois Lizotte" userId="a752076e-286c-4754-ae85-e5d525621120" providerId="ADAL" clId="{3FDAA322-1616-49AC-AAAC-7620974A2250}" dt="2026-04-23T14:40:41.148" v="1738"/>
        <pc:sldMkLst>
          <pc:docMk/>
          <pc:sldMk cId="2635695788" sldId="357"/>
        </pc:sldMkLst>
        <pc:spChg chg="mod">
          <ac:chgData name="Francois Lizotte" userId="a752076e-286c-4754-ae85-e5d525621120" providerId="ADAL" clId="{3FDAA322-1616-49AC-AAAC-7620974A2250}" dt="2026-04-23T14:38:09.008" v="1725"/>
          <ac:spMkLst>
            <pc:docMk/>
            <pc:sldMk cId="2635695788" sldId="357"/>
            <ac:spMk id="4" creationId="{CF800279-FA02-5798-4DC7-0A3B38923469}"/>
          </ac:spMkLst>
        </pc:spChg>
        <pc:spChg chg="mod">
          <ac:chgData name="Francois Lizotte" userId="a752076e-286c-4754-ae85-e5d525621120" providerId="ADAL" clId="{3FDAA322-1616-49AC-AAAC-7620974A2250}" dt="2026-04-23T14:37:57.820" v="1724"/>
          <ac:spMkLst>
            <pc:docMk/>
            <pc:sldMk cId="2635695788" sldId="357"/>
            <ac:spMk id="6" creationId="{CFC791B0-04FF-5380-17FD-E9A8AC9DCCD4}"/>
          </ac:spMkLst>
        </pc:spChg>
        <pc:spChg chg="mod">
          <ac:chgData name="Francois Lizotte" userId="a752076e-286c-4754-ae85-e5d525621120" providerId="ADAL" clId="{3FDAA322-1616-49AC-AAAC-7620974A2250}" dt="2026-04-23T14:40:41.148" v="1738"/>
          <ac:spMkLst>
            <pc:docMk/>
            <pc:sldMk cId="2635695788" sldId="357"/>
            <ac:spMk id="17" creationId="{46199CCD-8238-F134-715A-67CBDFD1DECF}"/>
          </ac:spMkLst>
        </pc:spChg>
        <pc:picChg chg="add mod">
          <ac:chgData name="Francois Lizotte" userId="a752076e-286c-4754-ae85-e5d525621120" providerId="ADAL" clId="{3FDAA322-1616-49AC-AAAC-7620974A2250}" dt="2026-04-23T14:38:51.049" v="1729" actId="196"/>
          <ac:picMkLst>
            <pc:docMk/>
            <pc:sldMk cId="2635695788" sldId="357"/>
            <ac:picMk id="5" creationId="{27D9E65D-5A42-D5F1-BCB6-ECB1BC7ED17B}"/>
          </ac:picMkLst>
        </pc:picChg>
        <pc:picChg chg="del">
          <ac:chgData name="Francois Lizotte" userId="a752076e-286c-4754-ae85-e5d525621120" providerId="ADAL" clId="{3FDAA322-1616-49AC-AAAC-7620974A2250}" dt="2026-04-23T14:37:35.607" v="1721" actId="478"/>
          <ac:picMkLst>
            <pc:docMk/>
            <pc:sldMk cId="2635695788" sldId="357"/>
            <ac:picMk id="3074" creationId="{67A5F7F5-F66B-B0C5-8C35-977BE6D7696C}"/>
          </ac:picMkLst>
        </pc:picChg>
      </pc:sldChg>
      <pc:sldChg chg="addSp delSp modSp add mod">
        <pc:chgData name="Francois Lizotte" userId="a752076e-286c-4754-ae85-e5d525621120" providerId="ADAL" clId="{3FDAA322-1616-49AC-AAAC-7620974A2250}" dt="2026-04-23T15:09:53.337" v="1855" actId="13926"/>
        <pc:sldMkLst>
          <pc:docMk/>
          <pc:sldMk cId="3010019133" sldId="358"/>
        </pc:sldMkLst>
        <pc:spChg chg="mod topLvl">
          <ac:chgData name="Francois Lizotte" userId="a752076e-286c-4754-ae85-e5d525621120" providerId="ADAL" clId="{3FDAA322-1616-49AC-AAAC-7620974A2250}" dt="2026-04-23T14:43:50.562" v="1805" actId="1076"/>
          <ac:spMkLst>
            <pc:docMk/>
            <pc:sldMk cId="3010019133" sldId="358"/>
            <ac:spMk id="3" creationId="{AB799DFE-71A2-94D3-480A-0BA969C6866C}"/>
          </ac:spMkLst>
        </pc:spChg>
        <pc:spChg chg="mod">
          <ac:chgData name="Francois Lizotte" userId="a752076e-286c-4754-ae85-e5d525621120" providerId="ADAL" clId="{3FDAA322-1616-49AC-AAAC-7620974A2250}" dt="2026-04-23T14:44:23.526" v="1808"/>
          <ac:spMkLst>
            <pc:docMk/>
            <pc:sldMk cId="3010019133" sldId="358"/>
            <ac:spMk id="4" creationId="{6A6C86A5-94F1-8666-6A1A-00F097624142}"/>
          </ac:spMkLst>
        </pc:spChg>
        <pc:spChg chg="mod">
          <ac:chgData name="Francois Lizotte" userId="a752076e-286c-4754-ae85-e5d525621120" providerId="ADAL" clId="{3FDAA322-1616-49AC-AAAC-7620974A2250}" dt="2026-04-23T14:44:10.372" v="1807"/>
          <ac:spMkLst>
            <pc:docMk/>
            <pc:sldMk cId="3010019133" sldId="358"/>
            <ac:spMk id="6" creationId="{283ABE38-B2BE-8A95-96E1-5770528238D0}"/>
          </ac:spMkLst>
        </pc:spChg>
        <pc:spChg chg="mod">
          <ac:chgData name="Francois Lizotte" userId="a752076e-286c-4754-ae85-e5d525621120" providerId="ADAL" clId="{3FDAA322-1616-49AC-AAAC-7620974A2250}" dt="2026-04-23T14:52:44.411" v="1819" actId="14100"/>
          <ac:spMkLst>
            <pc:docMk/>
            <pc:sldMk cId="3010019133" sldId="358"/>
            <ac:spMk id="16" creationId="{53A2F137-1B95-5BDF-E39E-13943495A6ED}"/>
          </ac:spMkLst>
        </pc:spChg>
        <pc:spChg chg="mod">
          <ac:chgData name="Francois Lizotte" userId="a752076e-286c-4754-ae85-e5d525621120" providerId="ADAL" clId="{3FDAA322-1616-49AC-AAAC-7620974A2250}" dt="2026-04-23T15:09:53.337" v="1855" actId="13926"/>
          <ac:spMkLst>
            <pc:docMk/>
            <pc:sldMk cId="3010019133" sldId="358"/>
            <ac:spMk id="17" creationId="{A173D76B-9853-1454-2EA0-CD709053EE04}"/>
          </ac:spMkLst>
        </pc:spChg>
        <pc:grpChg chg="del mod">
          <ac:chgData name="Francois Lizotte" userId="a752076e-286c-4754-ae85-e5d525621120" providerId="ADAL" clId="{3FDAA322-1616-49AC-AAAC-7620974A2250}" dt="2026-04-23T14:43:03.804" v="1792" actId="165"/>
          <ac:grpSpMkLst>
            <pc:docMk/>
            <pc:sldMk cId="3010019133" sldId="358"/>
            <ac:grpSpMk id="5" creationId="{B5FE8BBE-5C56-E70E-4788-740702C01AF6}"/>
          </ac:grpSpMkLst>
        </pc:grpChg>
        <pc:grpChg chg="add mod">
          <ac:chgData name="Francois Lizotte" userId="a752076e-286c-4754-ae85-e5d525621120" providerId="ADAL" clId="{3FDAA322-1616-49AC-AAAC-7620974A2250}" dt="2026-04-23T14:43:50.562" v="1805" actId="1076"/>
          <ac:grpSpMkLst>
            <pc:docMk/>
            <pc:sldMk cId="3010019133" sldId="358"/>
            <ac:grpSpMk id="7" creationId="{80DEC48A-CE7B-3E0E-0A1E-3D9D3826AA9F}"/>
          </ac:grpSpMkLst>
        </pc:grpChg>
        <pc:picChg chg="del">
          <ac:chgData name="Francois Lizotte" userId="a752076e-286c-4754-ae85-e5d525621120" providerId="ADAL" clId="{3FDAA322-1616-49AC-AAAC-7620974A2250}" dt="2026-04-23T14:42:41.455" v="1740" actId="478"/>
          <ac:picMkLst>
            <pc:docMk/>
            <pc:sldMk cId="3010019133" sldId="358"/>
            <ac:picMk id="2050" creationId="{D23407B7-6685-A796-EBFC-F30344E4A5B0}"/>
          </ac:picMkLst>
        </pc:picChg>
        <pc:picChg chg="add mod">
          <ac:chgData name="Francois Lizotte" userId="a752076e-286c-4754-ae85-e5d525621120" providerId="ADAL" clId="{3FDAA322-1616-49AC-AAAC-7620974A2250}" dt="2026-04-23T14:43:59.255" v="1806"/>
          <ac:picMkLst>
            <pc:docMk/>
            <pc:sldMk cId="3010019133" sldId="358"/>
            <ac:picMk id="4098" creationId="{E2EAE321-1E10-FA0D-F239-511881AC13B1}"/>
          </ac:picMkLst>
        </pc:picChg>
        <pc:picChg chg="add mod">
          <ac:chgData name="Francois Lizotte" userId="a752076e-286c-4754-ae85-e5d525621120" providerId="ADAL" clId="{3FDAA322-1616-49AC-AAAC-7620974A2250}" dt="2026-04-23T14:44:33.824" v="1811" actId="167"/>
          <ac:picMkLst>
            <pc:docMk/>
            <pc:sldMk cId="3010019133" sldId="358"/>
            <ac:picMk id="4100" creationId="{4DC18A27-690E-28B0-21D3-F03F041FA71E}"/>
          </ac:picMkLst>
        </pc:picChg>
        <pc:picChg chg="del mod topLvl">
          <ac:chgData name="Francois Lizotte" userId="a752076e-286c-4754-ae85-e5d525621120" providerId="ADAL" clId="{3FDAA322-1616-49AC-AAAC-7620974A2250}" dt="2026-04-23T14:43:05.647" v="1793" actId="478"/>
          <ac:picMkLst>
            <pc:docMk/>
            <pc:sldMk cId="3010019133" sldId="358"/>
            <ac:picMk id="5122" creationId="{1120DB2B-3891-89B7-DDC9-A4D79A199208}"/>
          </ac:picMkLst>
        </pc:picChg>
      </pc:sldChg>
      <pc:sldChg chg="addSp delSp modSp add mod">
        <pc:chgData name="Francois Lizotte" userId="a752076e-286c-4754-ae85-e5d525621120" providerId="ADAL" clId="{3FDAA322-1616-49AC-AAAC-7620974A2250}" dt="2026-04-23T15:18:13.015" v="1903" actId="1036"/>
        <pc:sldMkLst>
          <pc:docMk/>
          <pc:sldMk cId="2355995102" sldId="359"/>
        </pc:sldMkLst>
        <pc:spChg chg="mod">
          <ac:chgData name="Francois Lizotte" userId="a752076e-286c-4754-ae85-e5d525621120" providerId="ADAL" clId="{3FDAA322-1616-49AC-AAAC-7620974A2250}" dt="2026-04-23T15:04:30.843" v="1843"/>
          <ac:spMkLst>
            <pc:docMk/>
            <pc:sldMk cId="2355995102" sldId="359"/>
            <ac:spMk id="4" creationId="{B8A5C942-A359-3C87-E44D-532F2305AAEF}"/>
          </ac:spMkLst>
        </pc:spChg>
        <pc:spChg chg="mod">
          <ac:chgData name="Francois Lizotte" userId="a752076e-286c-4754-ae85-e5d525621120" providerId="ADAL" clId="{3FDAA322-1616-49AC-AAAC-7620974A2250}" dt="2026-04-23T15:04:18.909" v="1842"/>
          <ac:spMkLst>
            <pc:docMk/>
            <pc:sldMk cId="2355995102" sldId="359"/>
            <ac:spMk id="6" creationId="{19B74FE2-CA55-F9E3-4BD6-2CEC7C5827B5}"/>
          </ac:spMkLst>
        </pc:spChg>
        <pc:spChg chg="mod">
          <ac:chgData name="Francois Lizotte" userId="a752076e-286c-4754-ae85-e5d525621120" providerId="ADAL" clId="{3FDAA322-1616-49AC-AAAC-7620974A2250}" dt="2026-04-23T15:18:13.015" v="1903" actId="1036"/>
          <ac:spMkLst>
            <pc:docMk/>
            <pc:sldMk cId="2355995102" sldId="359"/>
            <ac:spMk id="16" creationId="{9BF284E2-90AD-1B0F-8681-1AB11FA732AD}"/>
          </ac:spMkLst>
        </pc:spChg>
        <pc:spChg chg="mod">
          <ac:chgData name="Francois Lizotte" userId="a752076e-286c-4754-ae85-e5d525621120" providerId="ADAL" clId="{3FDAA322-1616-49AC-AAAC-7620974A2250}" dt="2026-04-23T15:10:16.836" v="1861" actId="1076"/>
          <ac:spMkLst>
            <pc:docMk/>
            <pc:sldMk cId="2355995102" sldId="359"/>
            <ac:spMk id="17" creationId="{657BB969-112D-CB45-0724-38DF9CEC46DB}"/>
          </ac:spMkLst>
        </pc:spChg>
        <pc:picChg chg="add mod modCrop">
          <ac:chgData name="Francois Lizotte" userId="a752076e-286c-4754-ae85-e5d525621120" providerId="ADAL" clId="{3FDAA322-1616-49AC-AAAC-7620974A2250}" dt="2026-04-23T15:02:48.963" v="1836" actId="732"/>
          <ac:picMkLst>
            <pc:docMk/>
            <pc:sldMk cId="2355995102" sldId="359"/>
            <ac:picMk id="5" creationId="{926F5A5B-02E8-ADC5-2B12-62A8B4A7D68D}"/>
          </ac:picMkLst>
        </pc:picChg>
        <pc:picChg chg="add mod modCrop">
          <ac:chgData name="Francois Lizotte" userId="a752076e-286c-4754-ae85-e5d525621120" providerId="ADAL" clId="{3FDAA322-1616-49AC-AAAC-7620974A2250}" dt="2026-04-23T15:02:41.267" v="1834" actId="732"/>
          <ac:picMkLst>
            <pc:docMk/>
            <pc:sldMk cId="2355995102" sldId="359"/>
            <ac:picMk id="8" creationId="{899E005F-5F2C-0909-DFC4-E229EA93C815}"/>
          </ac:picMkLst>
        </pc:picChg>
        <pc:picChg chg="add mod">
          <ac:chgData name="Francois Lizotte" userId="a752076e-286c-4754-ae85-e5d525621120" providerId="ADAL" clId="{3FDAA322-1616-49AC-AAAC-7620974A2250}" dt="2026-04-23T15:04:08.924" v="1841"/>
          <ac:picMkLst>
            <pc:docMk/>
            <pc:sldMk cId="2355995102" sldId="359"/>
            <ac:picMk id="10" creationId="{119CCF46-E2D6-855B-CE75-8E81589E2691}"/>
          </ac:picMkLst>
        </pc:picChg>
        <pc:picChg chg="del">
          <ac:chgData name="Francois Lizotte" userId="a752076e-286c-4754-ae85-e5d525621120" providerId="ADAL" clId="{3FDAA322-1616-49AC-AAAC-7620974A2250}" dt="2026-04-23T15:01:12.166" v="1825" actId="478"/>
          <ac:picMkLst>
            <pc:docMk/>
            <pc:sldMk cId="2355995102" sldId="359"/>
            <ac:picMk id="10242" creationId="{2510728D-F487-6F5B-7876-1C177CCA48EA}"/>
          </ac:picMkLst>
        </pc:picChg>
        <pc:picChg chg="del">
          <ac:chgData name="Francois Lizotte" userId="a752076e-286c-4754-ae85-e5d525621120" providerId="ADAL" clId="{3FDAA322-1616-49AC-AAAC-7620974A2250}" dt="2026-04-23T15:01:07.632" v="1821" actId="478"/>
          <ac:picMkLst>
            <pc:docMk/>
            <pc:sldMk cId="2355995102" sldId="359"/>
            <ac:picMk id="10244" creationId="{57A76C58-BECE-00BA-A1F2-0764D75F50D3}"/>
          </ac:picMkLst>
        </pc:picChg>
        <pc:picChg chg="del">
          <ac:chgData name="Francois Lizotte" userId="a752076e-286c-4754-ae85-e5d525621120" providerId="ADAL" clId="{3FDAA322-1616-49AC-AAAC-7620974A2250}" dt="2026-04-23T15:01:09.633" v="1824" actId="478"/>
          <ac:picMkLst>
            <pc:docMk/>
            <pc:sldMk cId="2355995102" sldId="359"/>
            <ac:picMk id="10246" creationId="{2352F94E-6B04-3FE6-CB1C-B6F159A7D162}"/>
          </ac:picMkLst>
        </pc:picChg>
        <pc:picChg chg="del">
          <ac:chgData name="Francois Lizotte" userId="a752076e-286c-4754-ae85-e5d525621120" providerId="ADAL" clId="{3FDAA322-1616-49AC-AAAC-7620974A2250}" dt="2026-04-23T15:01:08.358" v="1822" actId="478"/>
          <ac:picMkLst>
            <pc:docMk/>
            <pc:sldMk cId="2355995102" sldId="359"/>
            <ac:picMk id="10248" creationId="{CD7E531B-A147-19C1-66E5-817CDC7EADC5}"/>
          </ac:picMkLst>
        </pc:picChg>
        <pc:picChg chg="del">
          <ac:chgData name="Francois Lizotte" userId="a752076e-286c-4754-ae85-e5d525621120" providerId="ADAL" clId="{3FDAA322-1616-49AC-AAAC-7620974A2250}" dt="2026-04-23T15:01:09.105" v="1823" actId="478"/>
          <ac:picMkLst>
            <pc:docMk/>
            <pc:sldMk cId="2355995102" sldId="359"/>
            <ac:picMk id="10250" creationId="{7D151D17-39F7-DD02-E13C-C94B5C59B427}"/>
          </ac:picMkLst>
        </pc:picChg>
      </pc:sldChg>
      <pc:sldChg chg="addSp delSp modSp add mod">
        <pc:chgData name="Francois Lizotte" userId="a752076e-286c-4754-ae85-e5d525621120" providerId="ADAL" clId="{3FDAA322-1616-49AC-AAAC-7620974A2250}" dt="2026-04-23T15:18:08.229" v="1902" actId="1036"/>
        <pc:sldMkLst>
          <pc:docMk/>
          <pc:sldMk cId="1082001697" sldId="360"/>
        </pc:sldMkLst>
        <pc:spChg chg="mod">
          <ac:chgData name="Francois Lizotte" userId="a752076e-286c-4754-ae85-e5d525621120" providerId="ADAL" clId="{3FDAA322-1616-49AC-AAAC-7620974A2250}" dt="2026-04-23T15:15:59.464" v="1899"/>
          <ac:spMkLst>
            <pc:docMk/>
            <pc:sldMk cId="1082001697" sldId="360"/>
            <ac:spMk id="4" creationId="{97F9E775-E6BA-8F94-2F33-9CBB14DF8316}"/>
          </ac:spMkLst>
        </pc:spChg>
        <pc:spChg chg="mod">
          <ac:chgData name="Francois Lizotte" userId="a752076e-286c-4754-ae85-e5d525621120" providerId="ADAL" clId="{3FDAA322-1616-49AC-AAAC-7620974A2250}" dt="2026-04-23T15:15:47.831" v="1898"/>
          <ac:spMkLst>
            <pc:docMk/>
            <pc:sldMk cId="1082001697" sldId="360"/>
            <ac:spMk id="6" creationId="{F7A4963E-EE03-E453-6062-E11987ADAFDD}"/>
          </ac:spMkLst>
        </pc:spChg>
        <pc:spChg chg="mod">
          <ac:chgData name="Francois Lizotte" userId="a752076e-286c-4754-ae85-e5d525621120" providerId="ADAL" clId="{3FDAA322-1616-49AC-AAAC-7620974A2250}" dt="2026-04-23T15:18:08.229" v="1902" actId="1036"/>
          <ac:spMkLst>
            <pc:docMk/>
            <pc:sldMk cId="1082001697" sldId="360"/>
            <ac:spMk id="16" creationId="{D26766F5-7441-1FB2-AC33-20C9EE0051EC}"/>
          </ac:spMkLst>
        </pc:spChg>
        <pc:spChg chg="mod">
          <ac:chgData name="Francois Lizotte" userId="a752076e-286c-4754-ae85-e5d525621120" providerId="ADAL" clId="{3FDAA322-1616-49AC-AAAC-7620974A2250}" dt="2026-04-23T15:18:01.874" v="1901" actId="207"/>
          <ac:spMkLst>
            <pc:docMk/>
            <pc:sldMk cId="1082001697" sldId="360"/>
            <ac:spMk id="17" creationId="{04D55C53-B8F8-1779-AA5A-514831E334F3}"/>
          </ac:spMkLst>
        </pc:spChg>
        <pc:picChg chg="del">
          <ac:chgData name="Francois Lizotte" userId="a752076e-286c-4754-ae85-e5d525621120" providerId="ADAL" clId="{3FDAA322-1616-49AC-AAAC-7620974A2250}" dt="2026-04-23T15:10:38.086" v="1863" actId="478"/>
          <ac:picMkLst>
            <pc:docMk/>
            <pc:sldMk cId="1082001697" sldId="360"/>
            <ac:picMk id="5" creationId="{CE3B6255-8705-37D3-B74E-912660B6948F}"/>
          </ac:picMkLst>
        </pc:picChg>
        <pc:picChg chg="add del mod ord modCrop">
          <ac:chgData name="Francois Lizotte" userId="a752076e-286c-4754-ae85-e5d525621120" providerId="ADAL" clId="{3FDAA322-1616-49AC-AAAC-7620974A2250}" dt="2026-04-23T15:15:17.873" v="1890" actId="478"/>
          <ac:picMkLst>
            <pc:docMk/>
            <pc:sldMk cId="1082001697" sldId="360"/>
            <ac:picMk id="7" creationId="{A3117F73-D0E5-0C58-6685-2574C8B52CE2}"/>
          </ac:picMkLst>
        </pc:picChg>
        <pc:picChg chg="del">
          <ac:chgData name="Francois Lizotte" userId="a752076e-286c-4754-ae85-e5d525621120" providerId="ADAL" clId="{3FDAA322-1616-49AC-AAAC-7620974A2250}" dt="2026-04-23T15:10:38.835" v="1864" actId="478"/>
          <ac:picMkLst>
            <pc:docMk/>
            <pc:sldMk cId="1082001697" sldId="360"/>
            <ac:picMk id="8" creationId="{C51C3147-8098-36FB-DE6A-3E7E306E6884}"/>
          </ac:picMkLst>
        </pc:picChg>
        <pc:picChg chg="add del mod ord">
          <ac:chgData name="Francois Lizotte" userId="a752076e-286c-4754-ae85-e5d525621120" providerId="ADAL" clId="{3FDAA322-1616-49AC-AAAC-7620974A2250}" dt="2026-04-23T15:13:01.390" v="1878" actId="478"/>
          <ac:picMkLst>
            <pc:docMk/>
            <pc:sldMk cId="1082001697" sldId="360"/>
            <ac:picMk id="12" creationId="{8BB4B616-9798-BC72-A75A-B8B25DF4C9EA}"/>
          </ac:picMkLst>
        </pc:picChg>
        <pc:picChg chg="add mod modCrop">
          <ac:chgData name="Francois Lizotte" userId="a752076e-286c-4754-ae85-e5d525621120" providerId="ADAL" clId="{3FDAA322-1616-49AC-AAAC-7620974A2250}" dt="2026-04-23T15:15:28.250" v="1895" actId="732"/>
          <ac:picMkLst>
            <pc:docMk/>
            <pc:sldMk cId="1082001697" sldId="360"/>
            <ac:picMk id="14" creationId="{97215240-FE9A-67C6-6338-42283626B07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BB4A2-A7F7-48CB-9098-3737DBB2F0B0}" type="datetimeFigureOut">
              <a:rPr lang="en-CA" smtClean="0"/>
              <a:t>2026-04-23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2AE04-7C9B-4265-812E-181B22FB30F5}" type="slidenum">
              <a:rPr lang="en-CA" smtClean="0"/>
              <a:t>‹#›</a:t>
            </a:fld>
            <a:endParaRPr lang="en-CA"/>
          </a:p>
        </p:txBody>
      </p:sp>
    </p:spTree>
    <p:extLst>
      <p:ext uri="{BB962C8B-B14F-4D97-AF65-F5344CB8AC3E}">
        <p14:creationId xmlns:p14="http://schemas.microsoft.com/office/powerpoint/2010/main" val="274889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lang="fr-CA" sz="1200" b="0" i="0" u="none" strike="noStrike" kern="1200" cap="none" spc="0" normalizeH="0" baseline="0" noProof="0" smtClean="0">
                <a:ln>
                  <a:noFill/>
                </a:ln>
                <a:solidFill>
                  <a:prstClr val="black"/>
                </a:solidFill>
                <a:effectLst/>
                <a:uLnTx/>
                <a:uFillTx/>
                <a:latin typeface="Gotham Medium" panose="0200060403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200" b="0" i="0" u="none" strike="noStrike" kern="1200" cap="none" spc="0" normalizeH="0" baseline="0" noProof="0">
              <a:ln>
                <a:noFill/>
              </a:ln>
              <a:solidFill>
                <a:prstClr val="black"/>
              </a:solidFill>
              <a:effectLst/>
              <a:uLnTx/>
              <a:uFillTx/>
              <a:latin typeface="Gotham Medium" panose="02000604030000020004" pitchFamily="2" charset="0"/>
              <a:ea typeface="+mn-ea"/>
              <a:cs typeface="+mn-cs"/>
            </a:endParaRPr>
          </a:p>
        </p:txBody>
      </p:sp>
    </p:spTree>
    <p:extLst>
      <p:ext uri="{BB962C8B-B14F-4D97-AF65-F5344CB8AC3E}">
        <p14:creationId xmlns:p14="http://schemas.microsoft.com/office/powerpoint/2010/main" val="327757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13B5A-9055-D209-D16E-F45E644DFBFC}"/>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BAB69D37-5D39-5CA8-DA62-C73EB02D6A34}"/>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8215589D-F405-E1D7-6816-53F5001F9D6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E5106C4-D810-64D7-A892-330D543216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7458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11441-C2CB-0A28-D4C7-F56D0BDCE06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CC12572D-1947-E56E-9EE1-7FFE12C25FAE}"/>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A75BBB4F-6BFE-1CBB-2761-E12F75856F6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CEB7C35-652F-05DB-DA0A-0A3C809BC1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9193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3E329-076F-B2C2-CEE6-3143EE7FD38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8F6F6585-8682-C899-FEE3-AD62D81FE07F}"/>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2A26971F-32BE-E7B4-EE8F-A793EC02F7E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BAE67DD-22DA-1264-4830-45A6D442C1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522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81B51-58EB-44ED-FF5B-F37D3B7E153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6F853DFC-4FBB-D255-5C42-B98A6BFF1DB6}"/>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2481733E-7095-630B-C3D6-CA70EC2BD14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8B4EAE6-C3F8-A883-109A-9936754A6F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131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9B229-12F2-4251-A592-61B50D5AC27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44161AD3-C7B4-2E66-D2FF-785B093AD06E}"/>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AADCB1AA-EF00-4663-5EFB-E8C5855B16B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4554AFC-A115-85E4-66C0-5FEF2A0A9A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1578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1384A-2183-D835-35CA-A727F9E3534A}"/>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6B053A08-3FC5-1943-2D99-242D6E7D6D02}"/>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A50C3BA8-7917-4B2B-860E-761ED795209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2B26D06-3EE7-E5DC-B641-B1DED447CE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122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09318-EA8B-45CE-A78B-DD59D54A121C}"/>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488F55A1-2947-F84D-95DB-6FA2378C5039}"/>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D9DBA730-7B4F-A4E3-EB32-16D66B8871E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9019FC0-4DE9-5B52-21D8-3F10D3B91E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8625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87E1C-D685-2A84-A9D6-564609487D64}"/>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8CA208A-26D1-CDC3-AA03-8530393A101C}"/>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5362A720-240E-8C61-C1AB-5122D4397BC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E2B8E15-5CAE-EE05-AF8F-D7B398F2EE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7542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33AF7-8A54-6B03-9E7B-14974324BE34}"/>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8713D23A-6624-3ED4-5FB6-176C81254BCD}"/>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4A308F69-A801-B89A-1BB9-C056AE1B44F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BC2A3D0C-9C4B-B09F-98D0-22577F3D5D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4732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CA14E-FD27-5999-45F7-62CDA9A17855}"/>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C910F8C9-D8B8-3FA3-A399-215990D7293B}"/>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83148C20-82A3-AA00-9A03-386BA123B11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BD53045-8CD7-0DFA-B39E-575DB6DDE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063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C29A3-1373-A841-DEC9-45BC4D6E6EE6}"/>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6B5E38A4-32FE-E985-1852-DC963DBD26BC}"/>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636FBC74-B96C-9560-B5A0-5A162197A27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BBD7FB22-5914-0EF6-5036-B4D27A87BC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711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CA14E-FD27-5999-45F7-62CDA9A17855}"/>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C910F8C9-D8B8-3FA3-A399-215990D7293B}"/>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83148C20-82A3-AA00-9A03-386BA123B11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BD53045-8CD7-0DFA-B39E-575DB6DDE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1612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01FB1-ADE8-8650-4392-F668D0624848}"/>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F5A5503-9415-3865-B676-E50B8464A4E8}"/>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87F3B45B-41E8-79C1-C59F-88CABCB1780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D638CC8A-9A80-5BBD-AA15-8C5946AEF3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7404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F6B67-CE4A-DF5B-1C43-C25A4B0B3718}"/>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3AB4664-3C6F-F825-9365-7BDC6F0E0B68}"/>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4A982C69-1D76-9E85-5674-6EC4437EA2D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0FE7D57-F2D2-A917-76E8-B81B68AF1B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3853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BA00A-C0EA-B8AB-2DDE-659785E428C5}"/>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59C5F4BC-E6F4-1F35-3520-85DAB5527A3D}"/>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4ED741DD-883A-9E01-0255-1C828C10B70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54CCF2A-EAEA-B6B3-0636-316905B90B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2642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8A381-DE77-6534-BF9A-A0FF03D24156}"/>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47A9B255-37F1-23F0-C8F6-5AE9540BDB6F}"/>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FAD6B8FE-0006-850B-1B50-2AFF0520D38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F85457A-511C-CDFA-9546-3E75BF1A75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6683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971B-29CF-1ECD-956B-BBD6DE8AA12C}"/>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FA94978E-79F2-01D3-2ED5-89A5B6575BBD}"/>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1F2EA05D-A47B-BE31-7E45-5FBEF67FFAF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172570D-BB8E-50FE-CB75-35F800CA8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0539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D46CA-D0BC-0561-554C-847568CE3B1D}"/>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69453E52-7D8B-1679-E8FC-4C67734791DD}"/>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C2774CB0-164F-EAF8-9134-1FBD17C47CB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A7641DE-0DCE-EAC5-FF0D-A13A32913D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579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8A381-DE77-6534-BF9A-A0FF03D24156}"/>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47A9B255-37F1-23F0-C8F6-5AE9540BDB6F}"/>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FAD6B8FE-0006-850B-1B50-2AFF0520D38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F85457A-511C-CDFA-9546-3E75BF1A75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3524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89188-5A0A-7A4D-A8D0-21144CA569D1}"/>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97844462-1414-E89A-C559-F601EABDE7E9}"/>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9906D02F-6CB2-5ECB-A196-00475171CD0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C7FF9B9-C2F0-B7ED-ACD3-CFD045E6D5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7653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497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88993-C38D-5C16-3F9A-AA57A6FE109B}"/>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1A51C3A0-F6DA-A4DE-63C6-119957FD7CAA}"/>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A05BBB6A-3701-238C-116B-D34D414E477B}"/>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E279BA1-4258-AE8E-1BC9-E1B37871E4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0536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A4865-15F1-F4AE-B16E-AFA51FC743B1}"/>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8D984404-F834-35FD-2F0E-881C837CE07F}"/>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6C6EAA7A-327B-0CBC-AC08-4F036DC5D11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9D997DF-A6AB-2DAF-DB3B-3967409240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4447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9D804-D572-5D51-7D6A-CD8FB43DC416}"/>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83A2D8E-6D2F-C8CF-35B0-4061DA16CB10}"/>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39A41A0F-E866-F879-8F38-62BB1FE0E1A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C37D1AB-643B-B135-3DBD-1D54A21659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446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F9CA9-6C90-8256-B832-A6CA740F9BFD}"/>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6972EABE-24CB-0C33-B3C6-67027FE1F1D7}"/>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CB7D2A60-58EE-4215-C1B4-5C2B80A4975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450A141-4340-B2D8-01F2-9C8E132657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684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F91D-5777-908C-90EE-8CC77A59CBC4}"/>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6AE52A9A-E8E9-4D4D-3CEC-36EB0087014A}"/>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2D37F4F9-B2B2-D5D7-92B3-CE90D0C5135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B96DD0D-E8DE-7132-9585-12F2322F5C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4485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3DDE-6752-84F1-80FB-BC225226CD5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2985F093-BF95-9D2B-E558-839B4C343B9E}"/>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3255FEC5-983B-7226-8A7C-CB221C2E471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BC7D72E-4A0B-FAB0-5D01-BE455A2303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340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ABD32-B047-B972-5DF8-A226A452CBED}"/>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62EADF3-FEEA-DD17-4740-679C23494144}"/>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74A5291F-68FA-05ED-69D1-405F76D1234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EECDDB9-7D95-700A-7AD8-BE40A97CF4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4423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FA1A5-4321-5017-0BE2-A17D6E8ABB0C}"/>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B4C6A977-32B9-8E0A-690A-8F487853E1F6}"/>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F6E7BAE9-F037-8FDD-E268-59E41A13ACB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945537B-7C7C-5A30-86A1-E75CD261D3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669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9334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AC343-E571-4758-8796-17374DC5D996}"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14327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AC343-E571-4758-8796-17374DC5D996}"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4211612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208CBE1-1ABB-D7D9-B58F-1668702630A6}"/>
              </a:ext>
            </a:extLst>
          </p:cNvPr>
          <p:cNvSpPr>
            <a:spLocks noGrp="1"/>
          </p:cNvSpPr>
          <p:nvPr>
            <p:ph type="body" sz="quarter" idx="3"/>
          </p:nvPr>
        </p:nvSpPr>
        <p:spPr>
          <a:xfrm>
            <a:off x="1739900" y="4139980"/>
            <a:ext cx="5183188" cy="823912"/>
          </a:xfrm>
          <a:prstGeom prst="rect">
            <a:avLst/>
          </a:prstGeom>
        </p:spPr>
        <p:txBody>
          <a:bodyPr anchor="t">
            <a:noAutofit/>
          </a:bodyPr>
          <a:lstStyle>
            <a:lvl1pPr marL="0" indent="0" algn="l" defTabSz="914400" rtl="0" eaLnBrk="1" latinLnBrk="0" hangingPunct="1">
              <a:lnSpc>
                <a:spcPct val="100000"/>
              </a:lnSpc>
              <a:spcBef>
                <a:spcPts val="0"/>
              </a:spcBef>
              <a:buNone/>
              <a:defRPr lang="fr-CA" sz="1400" b="1" kern="1200" dirty="0">
                <a:solidFill>
                  <a:schemeClr val="bg1">
                    <a:lumMod val="50000"/>
                  </a:schemeClr>
                </a:solidFill>
                <a:latin typeface="Gotham Bold" panose="02000604030000020004" pitchFamily="2"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a:t>Cliquez pour modifier les styles du texte du masque</a:t>
            </a:r>
          </a:p>
        </p:txBody>
      </p:sp>
      <p:sp>
        <p:nvSpPr>
          <p:cNvPr id="3" name="Espace réservé du texte 2">
            <a:extLst>
              <a:ext uri="{FF2B5EF4-FFF2-40B4-BE49-F238E27FC236}">
                <a16:creationId xmlns:a16="http://schemas.microsoft.com/office/drawing/2014/main" id="{038A8786-1A35-C673-107E-5844FFCDA19D}"/>
              </a:ext>
            </a:extLst>
          </p:cNvPr>
          <p:cNvSpPr>
            <a:spLocks noGrp="1"/>
          </p:cNvSpPr>
          <p:nvPr>
            <p:ph type="body" sz="quarter" idx="10"/>
          </p:nvPr>
        </p:nvSpPr>
        <p:spPr>
          <a:xfrm>
            <a:off x="1739900" y="2528888"/>
            <a:ext cx="9377279" cy="1146175"/>
          </a:xfrm>
        </p:spPr>
        <p:txBody>
          <a:bodyPr>
            <a:noAutofit/>
          </a:bodyPr>
          <a:lstStyle>
            <a:lvl1pPr>
              <a:lnSpc>
                <a:spcPts val="3600"/>
              </a:lnSpc>
              <a:defRPr sz="2400"/>
            </a:lvl1pPr>
          </a:lstStyle>
          <a:p>
            <a:pPr lvl="0"/>
            <a:r>
              <a:rPr lang="fr-CA" dirty="0"/>
              <a:t>Cliquez pour modifier les styles du texte du masque</a:t>
            </a:r>
            <a:endParaRPr lang="fr-FR" dirty="0"/>
          </a:p>
        </p:txBody>
      </p:sp>
    </p:spTree>
    <p:extLst>
      <p:ext uri="{BB962C8B-B14F-4D97-AF65-F5344CB8AC3E}">
        <p14:creationId xmlns:p14="http://schemas.microsoft.com/office/powerpoint/2010/main" val="440295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12B95F24-5DFF-FE0F-1353-4124570D4823}"/>
              </a:ext>
            </a:extLst>
          </p:cNvPr>
          <p:cNvSpPr>
            <a:spLocks noGrp="1"/>
          </p:cNvSpPr>
          <p:nvPr>
            <p:ph type="body" sz="quarter" idx="15" hasCustomPrompt="1"/>
          </p:nvPr>
        </p:nvSpPr>
        <p:spPr>
          <a:xfrm>
            <a:off x="1739900" y="1679390"/>
            <a:ext cx="4279900" cy="1989137"/>
          </a:xfrm>
        </p:spPr>
        <p:txBody>
          <a:bodyPr>
            <a:noAutofit/>
          </a:bodyPr>
          <a:lstStyle>
            <a:lvl1pPr algn="r">
              <a:lnSpc>
                <a:spcPts val="3600"/>
              </a:lnSpc>
              <a:defRPr/>
            </a:lvl1pPr>
          </a:lstStyle>
          <a:p>
            <a:pPr lvl="0"/>
            <a:r>
              <a:rPr lang="fr-CA" dirty="0"/>
              <a:t>CLIQUEZ POUR MODIFIER LES STYLES DU TEXTE DU MASQUE</a:t>
            </a:r>
          </a:p>
        </p:txBody>
      </p:sp>
      <p:sp>
        <p:nvSpPr>
          <p:cNvPr id="7" name="Espace réservé pour une image  6">
            <a:extLst>
              <a:ext uri="{FF2B5EF4-FFF2-40B4-BE49-F238E27FC236}">
                <a16:creationId xmlns:a16="http://schemas.microsoft.com/office/drawing/2014/main" id="{CA5DCB2E-CD24-1B72-048C-F5EC080267DF}"/>
              </a:ext>
            </a:extLst>
          </p:cNvPr>
          <p:cNvSpPr>
            <a:spLocks noGrp="1"/>
          </p:cNvSpPr>
          <p:nvPr>
            <p:ph type="pic" sz="quarter" idx="16"/>
          </p:nvPr>
        </p:nvSpPr>
        <p:spPr>
          <a:xfrm>
            <a:off x="-1" y="5275386"/>
            <a:ext cx="3270715" cy="1582614"/>
          </a:xfrm>
        </p:spPr>
        <p:txBody>
          <a:bodyPr/>
          <a:lstStyle/>
          <a:p>
            <a:endParaRPr lang="fr-FR" dirty="0"/>
          </a:p>
        </p:txBody>
      </p:sp>
      <p:sp>
        <p:nvSpPr>
          <p:cNvPr id="8" name="Espace réservé pour une image  6">
            <a:extLst>
              <a:ext uri="{FF2B5EF4-FFF2-40B4-BE49-F238E27FC236}">
                <a16:creationId xmlns:a16="http://schemas.microsoft.com/office/drawing/2014/main" id="{4B88D733-A879-3DF8-F850-72C4386A7A9E}"/>
              </a:ext>
            </a:extLst>
          </p:cNvPr>
          <p:cNvSpPr>
            <a:spLocks noGrp="1"/>
          </p:cNvSpPr>
          <p:nvPr>
            <p:ph type="pic" sz="quarter" idx="17"/>
          </p:nvPr>
        </p:nvSpPr>
        <p:spPr>
          <a:xfrm>
            <a:off x="3268116" y="5275386"/>
            <a:ext cx="2661114" cy="1582614"/>
          </a:xfrm>
        </p:spPr>
        <p:txBody>
          <a:bodyPr/>
          <a:lstStyle/>
          <a:p>
            <a:endParaRPr lang="fr-FR" dirty="0"/>
          </a:p>
        </p:txBody>
      </p:sp>
      <p:sp>
        <p:nvSpPr>
          <p:cNvPr id="9" name="Espace réservé pour une image  6">
            <a:extLst>
              <a:ext uri="{FF2B5EF4-FFF2-40B4-BE49-F238E27FC236}">
                <a16:creationId xmlns:a16="http://schemas.microsoft.com/office/drawing/2014/main" id="{21C9F092-C142-32E1-D05F-E41C7AE0A510}"/>
              </a:ext>
            </a:extLst>
          </p:cNvPr>
          <p:cNvSpPr>
            <a:spLocks noGrp="1"/>
          </p:cNvSpPr>
          <p:nvPr>
            <p:ph type="pic" sz="quarter" idx="18"/>
          </p:nvPr>
        </p:nvSpPr>
        <p:spPr>
          <a:xfrm>
            <a:off x="5926632" y="5275386"/>
            <a:ext cx="1592942" cy="1582614"/>
          </a:xfrm>
        </p:spPr>
        <p:txBody>
          <a:bodyPr/>
          <a:lstStyle/>
          <a:p>
            <a:endParaRPr lang="fr-FR"/>
          </a:p>
        </p:txBody>
      </p:sp>
      <p:sp>
        <p:nvSpPr>
          <p:cNvPr id="10" name="Espace réservé pour une image  6">
            <a:extLst>
              <a:ext uri="{FF2B5EF4-FFF2-40B4-BE49-F238E27FC236}">
                <a16:creationId xmlns:a16="http://schemas.microsoft.com/office/drawing/2014/main" id="{4A2A1071-6FA5-1E77-D214-69F185647E9C}"/>
              </a:ext>
            </a:extLst>
          </p:cNvPr>
          <p:cNvSpPr>
            <a:spLocks noGrp="1"/>
          </p:cNvSpPr>
          <p:nvPr>
            <p:ph type="pic" sz="quarter" idx="19"/>
          </p:nvPr>
        </p:nvSpPr>
        <p:spPr>
          <a:xfrm>
            <a:off x="7520800" y="5275386"/>
            <a:ext cx="2919185" cy="1582614"/>
          </a:xfrm>
        </p:spPr>
        <p:txBody>
          <a:bodyPr/>
          <a:lstStyle/>
          <a:p>
            <a:endParaRPr lang="fr-FR" dirty="0"/>
          </a:p>
        </p:txBody>
      </p:sp>
      <p:sp>
        <p:nvSpPr>
          <p:cNvPr id="11" name="Espace réservé pour une image  6">
            <a:extLst>
              <a:ext uri="{FF2B5EF4-FFF2-40B4-BE49-F238E27FC236}">
                <a16:creationId xmlns:a16="http://schemas.microsoft.com/office/drawing/2014/main" id="{8882051E-2141-A867-B396-2FCEC0EB177D}"/>
              </a:ext>
            </a:extLst>
          </p:cNvPr>
          <p:cNvSpPr>
            <a:spLocks noGrp="1"/>
          </p:cNvSpPr>
          <p:nvPr>
            <p:ph type="pic" sz="quarter" idx="20"/>
          </p:nvPr>
        </p:nvSpPr>
        <p:spPr>
          <a:xfrm>
            <a:off x="10444228" y="5275386"/>
            <a:ext cx="1756611" cy="1582614"/>
          </a:xfrm>
        </p:spPr>
        <p:txBody>
          <a:bodyPr/>
          <a:lstStyle/>
          <a:p>
            <a:endParaRPr lang="fr-FR"/>
          </a:p>
        </p:txBody>
      </p:sp>
      <p:sp>
        <p:nvSpPr>
          <p:cNvPr id="14" name="Espace réservé du texte 13">
            <a:extLst>
              <a:ext uri="{FF2B5EF4-FFF2-40B4-BE49-F238E27FC236}">
                <a16:creationId xmlns:a16="http://schemas.microsoft.com/office/drawing/2014/main" id="{DDDDB08C-78CA-29DA-3284-7BD533B692B1}"/>
              </a:ext>
            </a:extLst>
          </p:cNvPr>
          <p:cNvSpPr>
            <a:spLocks noGrp="1"/>
          </p:cNvSpPr>
          <p:nvPr>
            <p:ph type="body" sz="quarter" idx="21"/>
          </p:nvPr>
        </p:nvSpPr>
        <p:spPr>
          <a:xfrm>
            <a:off x="6172200" y="2528889"/>
            <a:ext cx="5032829" cy="1655763"/>
          </a:xfrm>
        </p:spPr>
        <p:txBody>
          <a:bodyPr>
            <a:noAutofit/>
          </a:bodyPr>
          <a:lstStyle>
            <a:lvl1pPr>
              <a:lnSpc>
                <a:spcPts val="2400"/>
              </a:lnSpc>
              <a:defRPr sz="1600"/>
            </a:lvl1pPr>
          </a:lstStyle>
          <a:p>
            <a:pPr lvl="0"/>
            <a:r>
              <a:rPr lang="fr-CA" dirty="0"/>
              <a:t>Cliquez pour modifier les styles du texte du masque</a:t>
            </a:r>
          </a:p>
        </p:txBody>
      </p:sp>
    </p:spTree>
    <p:extLst>
      <p:ext uri="{BB962C8B-B14F-4D97-AF65-F5344CB8AC3E}">
        <p14:creationId xmlns:p14="http://schemas.microsoft.com/office/powerpoint/2010/main" val="704989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9C2BDF3-1A36-21A0-53C5-5370B422046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39900" y="2534871"/>
            <a:ext cx="3468713" cy="1140480"/>
          </a:xfrm>
          <a:prstGeom prst="rect">
            <a:avLst/>
          </a:prstGeom>
        </p:spPr>
      </p:pic>
      <p:cxnSp>
        <p:nvCxnSpPr>
          <p:cNvPr id="3" name="Connecteur droit 2">
            <a:extLst>
              <a:ext uri="{FF2B5EF4-FFF2-40B4-BE49-F238E27FC236}">
                <a16:creationId xmlns:a16="http://schemas.microsoft.com/office/drawing/2014/main" id="{D4880F02-789F-83E1-2B0D-97297EEAA3AD}"/>
              </a:ext>
            </a:extLst>
          </p:cNvPr>
          <p:cNvCxnSpPr/>
          <p:nvPr userDrawn="1"/>
        </p:nvCxnSpPr>
        <p:spPr>
          <a:xfrm>
            <a:off x="5793362" y="4200016"/>
            <a:ext cx="0" cy="148046"/>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cxnSp>
        <p:nvCxnSpPr>
          <p:cNvPr id="4" name="Connecteur droit 3">
            <a:extLst>
              <a:ext uri="{FF2B5EF4-FFF2-40B4-BE49-F238E27FC236}">
                <a16:creationId xmlns:a16="http://schemas.microsoft.com/office/drawing/2014/main" id="{E117FD5B-A6FE-37D2-F485-7195BF3488FF}"/>
              </a:ext>
            </a:extLst>
          </p:cNvPr>
          <p:cNvCxnSpPr/>
          <p:nvPr userDrawn="1"/>
        </p:nvCxnSpPr>
        <p:spPr>
          <a:xfrm>
            <a:off x="5793362" y="4439502"/>
            <a:ext cx="0" cy="148046"/>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sp>
        <p:nvSpPr>
          <p:cNvPr id="6" name="Espace réservé du texte 2">
            <a:extLst>
              <a:ext uri="{FF2B5EF4-FFF2-40B4-BE49-F238E27FC236}">
                <a16:creationId xmlns:a16="http://schemas.microsoft.com/office/drawing/2014/main" id="{B304D814-4C3D-05FE-8DD4-AFC9052C97FC}"/>
              </a:ext>
            </a:extLst>
          </p:cNvPr>
          <p:cNvSpPr>
            <a:spLocks noGrp="1"/>
          </p:cNvSpPr>
          <p:nvPr>
            <p:ph type="body" sz="quarter" idx="16"/>
          </p:nvPr>
        </p:nvSpPr>
        <p:spPr>
          <a:xfrm>
            <a:off x="5705475" y="3404202"/>
            <a:ext cx="6486525" cy="343101"/>
          </a:xfrm>
        </p:spPr>
        <p:txBody>
          <a:bodyPr>
            <a:noAutofit/>
          </a:bodyPr>
          <a:lstStyle>
            <a:lvl1pPr>
              <a:defRPr lang="fr-FR" sz="1800" b="1" kern="1200" dirty="0">
                <a:solidFill>
                  <a:schemeClr val="bg1">
                    <a:lumMod val="50000"/>
                  </a:schemeClr>
                </a:solidFill>
                <a:latin typeface="Gotham Bold" panose="02000604030000020004" pitchFamily="2" charset="0"/>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fr-CA" dirty="0"/>
              <a:t>Cliquez pour modifier les styles du texte du masque</a:t>
            </a:r>
            <a:endParaRPr lang="fr-FR" dirty="0"/>
          </a:p>
        </p:txBody>
      </p:sp>
      <p:sp>
        <p:nvSpPr>
          <p:cNvPr id="12" name="Espace réservé du texte 5">
            <a:extLst>
              <a:ext uri="{FF2B5EF4-FFF2-40B4-BE49-F238E27FC236}">
                <a16:creationId xmlns:a16="http://schemas.microsoft.com/office/drawing/2014/main" id="{D6847BFE-CE90-11E7-F673-2B05F28B7B41}"/>
              </a:ext>
            </a:extLst>
          </p:cNvPr>
          <p:cNvSpPr>
            <a:spLocks noGrp="1"/>
          </p:cNvSpPr>
          <p:nvPr>
            <p:ph type="body" sz="quarter" idx="17"/>
          </p:nvPr>
        </p:nvSpPr>
        <p:spPr>
          <a:xfrm>
            <a:off x="5705476" y="3716349"/>
            <a:ext cx="6486524" cy="343101"/>
          </a:xfrm>
        </p:spPr>
        <p:txBody>
          <a:bodyPr>
            <a:noAutofit/>
          </a:bodyPr>
          <a:lstStyle>
            <a:lvl1pPr>
              <a:defRPr lang="fr-FR" sz="1400" b="1" kern="1200" dirty="0">
                <a:solidFill>
                  <a:schemeClr val="bg1">
                    <a:lumMod val="50000"/>
                  </a:schemeClr>
                </a:solidFill>
                <a:latin typeface="Gotham Bold" panose="02000604030000020004" pitchFamily="2" charset="0"/>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fr-CA" dirty="0"/>
              <a:t>Cliquez pour modifier les styles du texte du masque</a:t>
            </a:r>
            <a:endParaRPr lang="fr-FR" dirty="0"/>
          </a:p>
        </p:txBody>
      </p:sp>
      <p:sp>
        <p:nvSpPr>
          <p:cNvPr id="13" name="Espace réservé du texte 12">
            <a:extLst>
              <a:ext uri="{FF2B5EF4-FFF2-40B4-BE49-F238E27FC236}">
                <a16:creationId xmlns:a16="http://schemas.microsoft.com/office/drawing/2014/main" id="{7C4A2DBF-A556-6712-48EB-D6AAC77028B2}"/>
              </a:ext>
            </a:extLst>
          </p:cNvPr>
          <p:cNvSpPr>
            <a:spLocks noGrp="1"/>
          </p:cNvSpPr>
          <p:nvPr>
            <p:ph type="body" sz="quarter" idx="18"/>
          </p:nvPr>
        </p:nvSpPr>
        <p:spPr>
          <a:xfrm>
            <a:off x="5793363" y="4136809"/>
            <a:ext cx="5470524" cy="231821"/>
          </a:xfrm>
        </p:spPr>
        <p:txBody>
          <a:bodyPr>
            <a:noAutofit/>
          </a:bodyPr>
          <a:lstStyle>
            <a:lvl1pPr>
              <a:defRPr lang="fr-FR" sz="1200" kern="1200" dirty="0">
                <a:solidFill>
                  <a:schemeClr val="bg1">
                    <a:lumMod val="65000"/>
                  </a:schemeClr>
                </a:solidFill>
                <a:latin typeface="Gotham Extra Light" panose="02000604030000020004" pitchFamily="2" charset="0"/>
                <a:ea typeface="+mn-ea"/>
                <a:cs typeface="Lucida Sans Unicode"/>
              </a:defRPr>
            </a:lvl1pPr>
          </a:lstStyle>
          <a:p>
            <a:pPr marL="0" lvl="0" indent="0" algn="l" defTabSz="914400" rtl="0" eaLnBrk="1" latinLnBrk="0" hangingPunct="1">
              <a:lnSpc>
                <a:spcPct val="100000"/>
              </a:lnSpc>
              <a:spcBef>
                <a:spcPts val="0"/>
              </a:spcBef>
              <a:buFont typeface="Arial" panose="020B0604020202020204" pitchFamily="34" charset="0"/>
              <a:buNone/>
            </a:pPr>
            <a:r>
              <a:rPr lang="fr-CA" dirty="0"/>
              <a:t>Cliquez pour modifier les styles du texte du masque</a:t>
            </a:r>
            <a:endParaRPr lang="fr-FR" dirty="0"/>
          </a:p>
        </p:txBody>
      </p:sp>
      <p:sp>
        <p:nvSpPr>
          <p:cNvPr id="15" name="Espace réservé du texte 14">
            <a:extLst>
              <a:ext uri="{FF2B5EF4-FFF2-40B4-BE49-F238E27FC236}">
                <a16:creationId xmlns:a16="http://schemas.microsoft.com/office/drawing/2014/main" id="{4DDC620D-2F4E-EA0A-06C2-219B0960AC61}"/>
              </a:ext>
            </a:extLst>
          </p:cNvPr>
          <p:cNvSpPr>
            <a:spLocks noGrp="1"/>
          </p:cNvSpPr>
          <p:nvPr>
            <p:ph type="body" sz="quarter" idx="19"/>
          </p:nvPr>
        </p:nvSpPr>
        <p:spPr>
          <a:xfrm>
            <a:off x="5793362" y="4374979"/>
            <a:ext cx="5470525" cy="279400"/>
          </a:xfrm>
        </p:spPr>
        <p:txBody>
          <a:bodyPr>
            <a:noAutofit/>
          </a:bodyPr>
          <a:lstStyle>
            <a:lvl1pPr>
              <a:defRPr lang="fr-FR" sz="1200" kern="1200" dirty="0">
                <a:solidFill>
                  <a:schemeClr val="bg1">
                    <a:lumMod val="65000"/>
                  </a:schemeClr>
                </a:solidFill>
                <a:latin typeface="Gotham Extra Light" panose="02000604030000020004" pitchFamily="2" charset="0"/>
                <a:ea typeface="+mn-ea"/>
                <a:cs typeface="Lucida Sans Unicode"/>
              </a:defRPr>
            </a:lvl1pPr>
          </a:lstStyle>
          <a:p>
            <a:pPr marL="0" lvl="0" indent="0" algn="l" defTabSz="914400" rtl="0" eaLnBrk="1" latinLnBrk="0" hangingPunct="1">
              <a:lnSpc>
                <a:spcPct val="100000"/>
              </a:lnSpc>
              <a:spcBef>
                <a:spcPts val="0"/>
              </a:spcBef>
              <a:buFont typeface="Arial" panose="020B0604020202020204" pitchFamily="34" charset="0"/>
              <a:buNone/>
            </a:pPr>
            <a:r>
              <a:rPr lang="fr-CA" dirty="0"/>
              <a:t>Cliquez pour modifier les styles du texte du masque</a:t>
            </a:r>
            <a:endParaRPr lang="fr-FR" dirty="0"/>
          </a:p>
        </p:txBody>
      </p:sp>
      <p:sp>
        <p:nvSpPr>
          <p:cNvPr id="16" name="Rectangle 15">
            <a:extLst>
              <a:ext uri="{FF2B5EF4-FFF2-40B4-BE49-F238E27FC236}">
                <a16:creationId xmlns:a16="http://schemas.microsoft.com/office/drawing/2014/main" id="{17222605-7422-DA4D-4471-0FC6D1B3701B}"/>
              </a:ext>
            </a:extLst>
          </p:cNvPr>
          <p:cNvSpPr/>
          <p:nvPr userDrawn="1"/>
        </p:nvSpPr>
        <p:spPr>
          <a:xfrm>
            <a:off x="0" y="0"/>
            <a:ext cx="2259874" cy="12409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28171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14279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655B55-4919-31E5-E057-1BF23AE64768}"/>
              </a:ext>
            </a:extLst>
          </p:cNvPr>
          <p:cNvSpPr/>
          <p:nvPr userDrawn="1"/>
        </p:nvSpPr>
        <p:spPr>
          <a:xfrm>
            <a:off x="0" y="0"/>
            <a:ext cx="1997242" cy="10587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0" i="0" dirty="0">
              <a:latin typeface="Gotham Medium" panose="02000604030000020004" pitchFamily="2" charset="0"/>
            </a:endParaRPr>
          </a:p>
        </p:txBody>
      </p:sp>
      <p:grpSp>
        <p:nvGrpSpPr>
          <p:cNvPr id="14" name="Groupe 13">
            <a:extLst>
              <a:ext uri="{FF2B5EF4-FFF2-40B4-BE49-F238E27FC236}">
                <a16:creationId xmlns:a16="http://schemas.microsoft.com/office/drawing/2014/main" id="{59BF47B9-6D04-411C-BFB4-77F2F5F69C8A}"/>
              </a:ext>
            </a:extLst>
          </p:cNvPr>
          <p:cNvGrpSpPr/>
          <p:nvPr userDrawn="1"/>
        </p:nvGrpSpPr>
        <p:grpSpPr>
          <a:xfrm>
            <a:off x="1208730" y="2288308"/>
            <a:ext cx="8900102" cy="1983251"/>
            <a:chOff x="977462" y="2345861"/>
            <a:chExt cx="9721460" cy="2166278"/>
          </a:xfrm>
        </p:grpSpPr>
        <p:pic>
          <p:nvPicPr>
            <p:cNvPr id="15" name="Image 14">
              <a:extLst>
                <a:ext uri="{FF2B5EF4-FFF2-40B4-BE49-F238E27FC236}">
                  <a16:creationId xmlns:a16="http://schemas.microsoft.com/office/drawing/2014/main" id="{C3325F81-CA60-3E9C-3644-AF680056CE8C}"/>
                </a:ext>
              </a:extLst>
            </p:cNvPr>
            <p:cNvPicPr>
              <a:picLocks noChangeAspect="1"/>
            </p:cNvPicPr>
            <p:nvPr userDrawn="1"/>
          </p:nvPicPr>
          <p:blipFill>
            <a:blip r:embed="rId2"/>
            <a:stretch>
              <a:fillRect/>
            </a:stretch>
          </p:blipFill>
          <p:spPr>
            <a:xfrm>
              <a:off x="977462" y="2345861"/>
              <a:ext cx="8748428" cy="2166278"/>
            </a:xfrm>
            <a:prstGeom prst="rect">
              <a:avLst/>
            </a:prstGeom>
          </p:spPr>
        </p:pic>
        <p:pic>
          <p:nvPicPr>
            <p:cNvPr id="16" name="Image 15">
              <a:extLst>
                <a:ext uri="{FF2B5EF4-FFF2-40B4-BE49-F238E27FC236}">
                  <a16:creationId xmlns:a16="http://schemas.microsoft.com/office/drawing/2014/main" id="{6EDC8EB7-F7FF-04A4-2E1E-594DF1B67AB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71049" y="2730199"/>
              <a:ext cx="1327873" cy="1083507"/>
            </a:xfrm>
            <a:prstGeom prst="rect">
              <a:avLst/>
            </a:prstGeom>
          </p:spPr>
        </p:pic>
      </p:grpSp>
    </p:spTree>
    <p:extLst>
      <p:ext uri="{BB962C8B-B14F-4D97-AF65-F5344CB8AC3E}">
        <p14:creationId xmlns:p14="http://schemas.microsoft.com/office/powerpoint/2010/main" val="315208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V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655B55-4919-31E5-E057-1BF23AE64768}"/>
              </a:ext>
            </a:extLst>
          </p:cNvPr>
          <p:cNvSpPr/>
          <p:nvPr userDrawn="1"/>
        </p:nvSpPr>
        <p:spPr>
          <a:xfrm>
            <a:off x="0" y="0"/>
            <a:ext cx="1997242" cy="10587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0" i="0" dirty="0">
              <a:latin typeface="Gotham Medium" panose="02000604030000020004" pitchFamily="2" charset="0"/>
            </a:endParaRPr>
          </a:p>
        </p:txBody>
      </p:sp>
      <p:grpSp>
        <p:nvGrpSpPr>
          <p:cNvPr id="10" name="Groupe 9">
            <a:extLst>
              <a:ext uri="{FF2B5EF4-FFF2-40B4-BE49-F238E27FC236}">
                <a16:creationId xmlns:a16="http://schemas.microsoft.com/office/drawing/2014/main" id="{6288AF05-E21C-5D48-2232-FEAAF39747F2}"/>
              </a:ext>
            </a:extLst>
          </p:cNvPr>
          <p:cNvGrpSpPr/>
          <p:nvPr userDrawn="1"/>
        </p:nvGrpSpPr>
        <p:grpSpPr>
          <a:xfrm>
            <a:off x="1196805" y="2288308"/>
            <a:ext cx="9798390" cy="1984680"/>
            <a:chOff x="977462" y="2345861"/>
            <a:chExt cx="10694941" cy="2166278"/>
          </a:xfrm>
        </p:grpSpPr>
        <p:pic>
          <p:nvPicPr>
            <p:cNvPr id="2" name="Image 1">
              <a:extLst>
                <a:ext uri="{FF2B5EF4-FFF2-40B4-BE49-F238E27FC236}">
                  <a16:creationId xmlns:a16="http://schemas.microsoft.com/office/drawing/2014/main" id="{EF565305-2B4A-AABF-01B9-EB19598A8307}"/>
                </a:ext>
              </a:extLst>
            </p:cNvPr>
            <p:cNvPicPr>
              <a:picLocks noChangeAspect="1"/>
            </p:cNvPicPr>
            <p:nvPr userDrawn="1"/>
          </p:nvPicPr>
          <p:blipFill>
            <a:blip r:embed="rId2"/>
            <a:stretch>
              <a:fillRect/>
            </a:stretch>
          </p:blipFill>
          <p:spPr>
            <a:xfrm>
              <a:off x="977462" y="2345861"/>
              <a:ext cx="8748428" cy="2166278"/>
            </a:xfrm>
            <a:prstGeom prst="rect">
              <a:avLst/>
            </a:prstGeom>
          </p:spPr>
        </p:pic>
        <p:pic>
          <p:nvPicPr>
            <p:cNvPr id="7" name="Image 6">
              <a:extLst>
                <a:ext uri="{FF2B5EF4-FFF2-40B4-BE49-F238E27FC236}">
                  <a16:creationId xmlns:a16="http://schemas.microsoft.com/office/drawing/2014/main" id="{76CDFF01-CF9B-D577-337D-ADF48AC46C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71049" y="2725062"/>
              <a:ext cx="2301354" cy="1494386"/>
            </a:xfrm>
            <a:prstGeom prst="rect">
              <a:avLst/>
            </a:prstGeom>
          </p:spPr>
        </p:pic>
      </p:grpSp>
    </p:spTree>
    <p:extLst>
      <p:ext uri="{BB962C8B-B14F-4D97-AF65-F5344CB8AC3E}">
        <p14:creationId xmlns:p14="http://schemas.microsoft.com/office/powerpoint/2010/main" val="349454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8" name="Espace réservé pour une image  20">
            <a:extLst>
              <a:ext uri="{FF2B5EF4-FFF2-40B4-BE49-F238E27FC236}">
                <a16:creationId xmlns:a16="http://schemas.microsoft.com/office/drawing/2014/main" id="{76D3D0DE-F049-CA77-CA7F-ED08EB715350}"/>
              </a:ext>
            </a:extLst>
          </p:cNvPr>
          <p:cNvSpPr>
            <a:spLocks noGrp="1"/>
          </p:cNvSpPr>
          <p:nvPr>
            <p:ph type="pic" sz="quarter" idx="12"/>
          </p:nvPr>
        </p:nvSpPr>
        <p:spPr>
          <a:xfrm>
            <a:off x="19" y="1116734"/>
            <a:ext cx="12191981" cy="5741266"/>
          </a:xfrm>
          <a:solidFill>
            <a:schemeClr val="bg1"/>
          </a:solidFill>
        </p:spPr>
        <p:txBody>
          <a:bodyPr/>
          <a:lstStyle/>
          <a:p>
            <a:endParaRPr lang="fr-FR" dirty="0"/>
          </a:p>
        </p:txBody>
      </p:sp>
      <p:sp>
        <p:nvSpPr>
          <p:cNvPr id="2" name="Titre 1">
            <a:extLst>
              <a:ext uri="{FF2B5EF4-FFF2-40B4-BE49-F238E27FC236}">
                <a16:creationId xmlns:a16="http://schemas.microsoft.com/office/drawing/2014/main" id="{144E5D61-DD79-5519-3CC8-64780C3E5D7E}"/>
              </a:ext>
            </a:extLst>
          </p:cNvPr>
          <p:cNvSpPr>
            <a:spLocks noGrp="1"/>
          </p:cNvSpPr>
          <p:nvPr>
            <p:ph type="title" hasCustomPrompt="1"/>
          </p:nvPr>
        </p:nvSpPr>
        <p:spPr>
          <a:xfrm>
            <a:off x="6419314" y="808329"/>
            <a:ext cx="2669059" cy="308405"/>
          </a:xfrm>
          <a:prstGeom prst="rect">
            <a:avLst/>
          </a:prstGeom>
        </p:spPr>
        <p:txBody>
          <a:bodyPr lIns="0" tIns="0" rIns="0" bIns="0">
            <a:noAutofit/>
          </a:bodyPr>
          <a:lstStyle>
            <a:lvl1pPr>
              <a:defRPr sz="1000" b="0" i="0">
                <a:solidFill>
                  <a:schemeClr val="bg1"/>
                </a:solidFill>
                <a:latin typeface="Gotham Book" panose="02000604040000020004" pitchFamily="2" charset="0"/>
              </a:defRPr>
            </a:lvl1pPr>
          </a:lstStyle>
          <a:p>
            <a:r>
              <a:rPr lang="fr-CA" dirty="0"/>
              <a:t>Marque</a:t>
            </a:r>
            <a:endParaRPr lang="fr-FR" dirty="0"/>
          </a:p>
        </p:txBody>
      </p:sp>
      <p:cxnSp>
        <p:nvCxnSpPr>
          <p:cNvPr id="14" name="Connecteur droit 13">
            <a:extLst>
              <a:ext uri="{FF2B5EF4-FFF2-40B4-BE49-F238E27FC236}">
                <a16:creationId xmlns:a16="http://schemas.microsoft.com/office/drawing/2014/main" id="{80AFE91C-9ED4-AAA7-2D12-286CCB407F7B}"/>
              </a:ext>
            </a:extLst>
          </p:cNvPr>
          <p:cNvCxnSpPr>
            <a:cxnSpLocks/>
          </p:cNvCxnSpPr>
          <p:nvPr userDrawn="1"/>
        </p:nvCxnSpPr>
        <p:spPr>
          <a:xfrm>
            <a:off x="11694641" y="802106"/>
            <a:ext cx="0" cy="162027"/>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sp>
        <p:nvSpPr>
          <p:cNvPr id="25" name="Espace réservé du texte 24">
            <a:extLst>
              <a:ext uri="{FF2B5EF4-FFF2-40B4-BE49-F238E27FC236}">
                <a16:creationId xmlns:a16="http://schemas.microsoft.com/office/drawing/2014/main" id="{D0BB0728-B65B-CEC7-814C-A3B0FBCC54D9}"/>
              </a:ext>
            </a:extLst>
          </p:cNvPr>
          <p:cNvSpPr>
            <a:spLocks noGrp="1"/>
          </p:cNvSpPr>
          <p:nvPr>
            <p:ph type="body" sz="quarter" idx="10" hasCustomPrompt="1"/>
          </p:nvPr>
        </p:nvSpPr>
        <p:spPr>
          <a:xfrm>
            <a:off x="9356137" y="808329"/>
            <a:ext cx="975120"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MODÈLE</a:t>
            </a:r>
          </a:p>
        </p:txBody>
      </p:sp>
      <p:sp>
        <p:nvSpPr>
          <p:cNvPr id="27" name="Espace réservé du texte 24">
            <a:extLst>
              <a:ext uri="{FF2B5EF4-FFF2-40B4-BE49-F238E27FC236}">
                <a16:creationId xmlns:a16="http://schemas.microsoft.com/office/drawing/2014/main" id="{522DFE8E-439B-2900-202E-3423243EBFF5}"/>
              </a:ext>
            </a:extLst>
          </p:cNvPr>
          <p:cNvSpPr>
            <a:spLocks noGrp="1"/>
          </p:cNvSpPr>
          <p:nvPr>
            <p:ph type="body" sz="quarter" idx="11" hasCustomPrompt="1"/>
          </p:nvPr>
        </p:nvSpPr>
        <p:spPr>
          <a:xfrm>
            <a:off x="10485336" y="808329"/>
            <a:ext cx="1090866"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Projet</a:t>
            </a:r>
          </a:p>
        </p:txBody>
      </p:sp>
      <p:sp>
        <p:nvSpPr>
          <p:cNvPr id="30" name="Espace réservé du texte 29">
            <a:extLst>
              <a:ext uri="{FF2B5EF4-FFF2-40B4-BE49-F238E27FC236}">
                <a16:creationId xmlns:a16="http://schemas.microsoft.com/office/drawing/2014/main" id="{07283C5E-88CD-E4BF-4375-B4811B89D158}"/>
              </a:ext>
            </a:extLst>
          </p:cNvPr>
          <p:cNvSpPr>
            <a:spLocks noGrp="1"/>
          </p:cNvSpPr>
          <p:nvPr>
            <p:ph type="body" sz="quarter" idx="13" hasCustomPrompt="1"/>
          </p:nvPr>
        </p:nvSpPr>
        <p:spPr>
          <a:xfrm>
            <a:off x="0" y="2480313"/>
            <a:ext cx="4197927" cy="2119457"/>
          </a:xfrm>
          <a:solidFill>
            <a:schemeClr val="tx1">
              <a:alpha val="60000"/>
            </a:schemeClr>
          </a:solidFill>
        </p:spPr>
        <p:txBody>
          <a:bodyPr lIns="540000" tIns="360000" rIns="360000" bIns="360000" anchor="ctr" anchorCtr="0">
            <a:noAutofit/>
          </a:bodyPr>
          <a:lstStyle>
            <a:lvl1pPr marL="0" indent="0">
              <a:lnSpc>
                <a:spcPts val="1600"/>
              </a:lnSpc>
              <a:buNone/>
              <a:defRPr sz="1000" b="0" i="0">
                <a:solidFill>
                  <a:schemeClr val="bg1"/>
                </a:solidFill>
                <a:latin typeface="Gotham Book" panose="02000604040000020004" pitchFamily="2" charset="0"/>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CA" dirty="0"/>
              <a:t>Texte descriptif</a:t>
            </a:r>
          </a:p>
        </p:txBody>
      </p:sp>
      <p:sp>
        <p:nvSpPr>
          <p:cNvPr id="32" name="Espace réservé pour une image  31">
            <a:extLst>
              <a:ext uri="{FF2B5EF4-FFF2-40B4-BE49-F238E27FC236}">
                <a16:creationId xmlns:a16="http://schemas.microsoft.com/office/drawing/2014/main" id="{8C62CDD0-3781-57BB-D8CE-A42641E2556E}"/>
              </a:ext>
            </a:extLst>
          </p:cNvPr>
          <p:cNvSpPr>
            <a:spLocks noGrp="1"/>
          </p:cNvSpPr>
          <p:nvPr>
            <p:ph type="pic" sz="quarter" idx="14"/>
          </p:nvPr>
        </p:nvSpPr>
        <p:spPr>
          <a:xfrm>
            <a:off x="-1" y="4599770"/>
            <a:ext cx="4197927" cy="2258230"/>
          </a:xfrm>
        </p:spPr>
        <p:txBody>
          <a:bodyPr/>
          <a:lstStyle/>
          <a:p>
            <a:endParaRPr lang="fr-FR"/>
          </a:p>
        </p:txBody>
      </p:sp>
    </p:spTree>
    <p:extLst>
      <p:ext uri="{BB962C8B-B14F-4D97-AF65-F5344CB8AC3E}">
        <p14:creationId xmlns:p14="http://schemas.microsoft.com/office/powerpoint/2010/main" val="3139653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eux contenus">
    <p:spTree>
      <p:nvGrpSpPr>
        <p:cNvPr id="1" name=""/>
        <p:cNvGrpSpPr/>
        <p:nvPr/>
      </p:nvGrpSpPr>
      <p:grpSpPr>
        <a:xfrm>
          <a:off x="0" y="0"/>
          <a:ext cx="0" cy="0"/>
          <a:chOff x="0" y="0"/>
          <a:chExt cx="0" cy="0"/>
        </a:xfrm>
      </p:grpSpPr>
      <p:sp>
        <p:nvSpPr>
          <p:cNvPr id="28" name="Espace réservé pour une image  20">
            <a:extLst>
              <a:ext uri="{FF2B5EF4-FFF2-40B4-BE49-F238E27FC236}">
                <a16:creationId xmlns:a16="http://schemas.microsoft.com/office/drawing/2014/main" id="{76D3D0DE-F049-CA77-CA7F-ED08EB715350}"/>
              </a:ext>
            </a:extLst>
          </p:cNvPr>
          <p:cNvSpPr>
            <a:spLocks noGrp="1"/>
          </p:cNvSpPr>
          <p:nvPr>
            <p:ph type="pic" sz="quarter" idx="12"/>
          </p:nvPr>
        </p:nvSpPr>
        <p:spPr>
          <a:xfrm>
            <a:off x="19" y="1116734"/>
            <a:ext cx="12191981" cy="5741266"/>
          </a:xfrm>
          <a:solidFill>
            <a:schemeClr val="bg1"/>
          </a:solidFill>
        </p:spPr>
        <p:txBody>
          <a:bodyPr/>
          <a:lstStyle/>
          <a:p>
            <a:endParaRPr lang="fr-FR" dirty="0"/>
          </a:p>
        </p:txBody>
      </p:sp>
      <p:sp>
        <p:nvSpPr>
          <p:cNvPr id="30" name="Espace réservé du texte 29">
            <a:extLst>
              <a:ext uri="{FF2B5EF4-FFF2-40B4-BE49-F238E27FC236}">
                <a16:creationId xmlns:a16="http://schemas.microsoft.com/office/drawing/2014/main" id="{07283C5E-88CD-E4BF-4375-B4811B89D158}"/>
              </a:ext>
            </a:extLst>
          </p:cNvPr>
          <p:cNvSpPr>
            <a:spLocks noGrp="1"/>
          </p:cNvSpPr>
          <p:nvPr>
            <p:ph type="body" sz="quarter" idx="13" hasCustomPrompt="1"/>
          </p:nvPr>
        </p:nvSpPr>
        <p:spPr>
          <a:xfrm>
            <a:off x="7994054" y="3429000"/>
            <a:ext cx="4197927" cy="2119457"/>
          </a:xfrm>
          <a:solidFill>
            <a:schemeClr val="tx1">
              <a:alpha val="60000"/>
            </a:schemeClr>
          </a:solidFill>
        </p:spPr>
        <p:txBody>
          <a:bodyPr lIns="540000" tIns="360000" rIns="360000" bIns="360000" anchor="ctr" anchorCtr="0">
            <a:noAutofit/>
          </a:bodyPr>
          <a:lstStyle>
            <a:lvl1pPr marL="0" indent="0">
              <a:lnSpc>
                <a:spcPts val="1600"/>
              </a:lnSpc>
              <a:buNone/>
              <a:defRPr sz="1000" b="0" i="0">
                <a:solidFill>
                  <a:schemeClr val="bg1"/>
                </a:solidFill>
                <a:latin typeface="Gotham Book" panose="02000604040000020004" pitchFamily="2" charset="0"/>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CA" dirty="0"/>
              <a:t>Texte descriptif</a:t>
            </a:r>
          </a:p>
        </p:txBody>
      </p:sp>
      <p:sp>
        <p:nvSpPr>
          <p:cNvPr id="3" name="Espace réservé pour une image  31">
            <a:extLst>
              <a:ext uri="{FF2B5EF4-FFF2-40B4-BE49-F238E27FC236}">
                <a16:creationId xmlns:a16="http://schemas.microsoft.com/office/drawing/2014/main" id="{B7D7F300-AADD-D483-5505-423870BC42CD}"/>
              </a:ext>
            </a:extLst>
          </p:cNvPr>
          <p:cNvSpPr>
            <a:spLocks noGrp="1"/>
          </p:cNvSpPr>
          <p:nvPr>
            <p:ph type="pic" sz="quarter" idx="14"/>
          </p:nvPr>
        </p:nvSpPr>
        <p:spPr>
          <a:xfrm>
            <a:off x="7994073" y="1116734"/>
            <a:ext cx="4197927" cy="2312266"/>
          </a:xfrm>
        </p:spPr>
        <p:txBody>
          <a:bodyPr/>
          <a:lstStyle/>
          <a:p>
            <a:endParaRPr lang="fr-FR"/>
          </a:p>
        </p:txBody>
      </p:sp>
      <p:sp>
        <p:nvSpPr>
          <p:cNvPr id="4" name="Titre 1">
            <a:extLst>
              <a:ext uri="{FF2B5EF4-FFF2-40B4-BE49-F238E27FC236}">
                <a16:creationId xmlns:a16="http://schemas.microsoft.com/office/drawing/2014/main" id="{00A9ECA7-21FD-5461-DB91-B9E9707227FA}"/>
              </a:ext>
            </a:extLst>
          </p:cNvPr>
          <p:cNvSpPr>
            <a:spLocks noGrp="1"/>
          </p:cNvSpPr>
          <p:nvPr>
            <p:ph type="title" hasCustomPrompt="1"/>
          </p:nvPr>
        </p:nvSpPr>
        <p:spPr>
          <a:xfrm>
            <a:off x="6419314" y="808329"/>
            <a:ext cx="2669059" cy="308405"/>
          </a:xfrm>
          <a:prstGeom prst="rect">
            <a:avLst/>
          </a:prstGeom>
        </p:spPr>
        <p:txBody>
          <a:bodyPr lIns="0" tIns="0" rIns="0" bIns="0">
            <a:noAutofit/>
          </a:bodyPr>
          <a:lstStyle>
            <a:lvl1pPr>
              <a:defRPr sz="1000" b="0" i="0">
                <a:solidFill>
                  <a:schemeClr val="bg1"/>
                </a:solidFill>
                <a:latin typeface="Gotham Book" panose="02000604040000020004" pitchFamily="2" charset="0"/>
              </a:defRPr>
            </a:lvl1pPr>
          </a:lstStyle>
          <a:p>
            <a:r>
              <a:rPr lang="fr-CA" dirty="0"/>
              <a:t>Marque</a:t>
            </a:r>
            <a:endParaRPr lang="fr-FR" dirty="0"/>
          </a:p>
        </p:txBody>
      </p:sp>
      <p:cxnSp>
        <p:nvCxnSpPr>
          <p:cNvPr id="5" name="Connecteur droit 4">
            <a:extLst>
              <a:ext uri="{FF2B5EF4-FFF2-40B4-BE49-F238E27FC236}">
                <a16:creationId xmlns:a16="http://schemas.microsoft.com/office/drawing/2014/main" id="{7AA4A25C-0D9C-365F-43EE-56E33C93AF9F}"/>
              </a:ext>
            </a:extLst>
          </p:cNvPr>
          <p:cNvCxnSpPr>
            <a:cxnSpLocks/>
          </p:cNvCxnSpPr>
          <p:nvPr userDrawn="1"/>
        </p:nvCxnSpPr>
        <p:spPr>
          <a:xfrm>
            <a:off x="11694641" y="802106"/>
            <a:ext cx="0" cy="162027"/>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sp>
        <p:nvSpPr>
          <p:cNvPr id="6" name="Espace réservé du texte 24">
            <a:extLst>
              <a:ext uri="{FF2B5EF4-FFF2-40B4-BE49-F238E27FC236}">
                <a16:creationId xmlns:a16="http://schemas.microsoft.com/office/drawing/2014/main" id="{0E048F00-5243-838E-4682-6C3D0856A95C}"/>
              </a:ext>
            </a:extLst>
          </p:cNvPr>
          <p:cNvSpPr>
            <a:spLocks noGrp="1"/>
          </p:cNvSpPr>
          <p:nvPr>
            <p:ph type="body" sz="quarter" idx="10" hasCustomPrompt="1"/>
          </p:nvPr>
        </p:nvSpPr>
        <p:spPr>
          <a:xfrm>
            <a:off x="9356137" y="808329"/>
            <a:ext cx="975120"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MODÈLE</a:t>
            </a:r>
          </a:p>
        </p:txBody>
      </p:sp>
      <p:sp>
        <p:nvSpPr>
          <p:cNvPr id="7" name="Espace réservé du texte 24">
            <a:extLst>
              <a:ext uri="{FF2B5EF4-FFF2-40B4-BE49-F238E27FC236}">
                <a16:creationId xmlns:a16="http://schemas.microsoft.com/office/drawing/2014/main" id="{DC7CA8A7-9C94-6C81-0D62-9E9D23CBFF17}"/>
              </a:ext>
            </a:extLst>
          </p:cNvPr>
          <p:cNvSpPr>
            <a:spLocks noGrp="1"/>
          </p:cNvSpPr>
          <p:nvPr>
            <p:ph type="body" sz="quarter" idx="11" hasCustomPrompt="1"/>
          </p:nvPr>
        </p:nvSpPr>
        <p:spPr>
          <a:xfrm>
            <a:off x="10485336" y="808329"/>
            <a:ext cx="1090866"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Projet</a:t>
            </a:r>
          </a:p>
        </p:txBody>
      </p:sp>
    </p:spTree>
    <p:extLst>
      <p:ext uri="{BB962C8B-B14F-4D97-AF65-F5344CB8AC3E}">
        <p14:creationId xmlns:p14="http://schemas.microsoft.com/office/powerpoint/2010/main" val="228731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AC343-E571-4758-8796-17374DC5D996}" type="datetimeFigureOut">
              <a:rPr lang="en-US" smtClean="0"/>
              <a:t>4/23/2026</a:t>
            </a:fld>
            <a:endParaRPr lang="en-US"/>
          </a:p>
        </p:txBody>
      </p:sp>
      <p:sp>
        <p:nvSpPr>
          <p:cNvPr id="6" name="Slide Number Placeholder 5"/>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880136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sp>
        <p:nvSpPr>
          <p:cNvPr id="28" name="Espace réservé pour une image  20">
            <a:extLst>
              <a:ext uri="{FF2B5EF4-FFF2-40B4-BE49-F238E27FC236}">
                <a16:creationId xmlns:a16="http://schemas.microsoft.com/office/drawing/2014/main" id="{76D3D0DE-F049-CA77-CA7F-ED08EB715350}"/>
              </a:ext>
            </a:extLst>
          </p:cNvPr>
          <p:cNvSpPr>
            <a:spLocks noGrp="1"/>
          </p:cNvSpPr>
          <p:nvPr>
            <p:ph type="pic" sz="quarter" idx="12"/>
          </p:nvPr>
        </p:nvSpPr>
        <p:spPr>
          <a:xfrm>
            <a:off x="8091054" y="1116734"/>
            <a:ext cx="4100945" cy="5741266"/>
          </a:xfrm>
          <a:solidFill>
            <a:schemeClr val="bg1"/>
          </a:solidFill>
        </p:spPr>
        <p:txBody>
          <a:bodyPr/>
          <a:lstStyle/>
          <a:p>
            <a:endParaRPr lang="fr-FR" dirty="0"/>
          </a:p>
        </p:txBody>
      </p:sp>
      <p:sp>
        <p:nvSpPr>
          <p:cNvPr id="32" name="Espace réservé pour une image  31">
            <a:extLst>
              <a:ext uri="{FF2B5EF4-FFF2-40B4-BE49-F238E27FC236}">
                <a16:creationId xmlns:a16="http://schemas.microsoft.com/office/drawing/2014/main" id="{8C62CDD0-3781-57BB-D8CE-A42641E2556E}"/>
              </a:ext>
            </a:extLst>
          </p:cNvPr>
          <p:cNvSpPr>
            <a:spLocks noGrp="1"/>
          </p:cNvSpPr>
          <p:nvPr>
            <p:ph type="pic" sz="quarter" idx="14"/>
          </p:nvPr>
        </p:nvSpPr>
        <p:spPr>
          <a:xfrm>
            <a:off x="-1" y="1116734"/>
            <a:ext cx="8091055" cy="5741266"/>
          </a:xfrm>
        </p:spPr>
        <p:txBody>
          <a:bodyPr/>
          <a:lstStyle/>
          <a:p>
            <a:endParaRPr lang="fr-FR"/>
          </a:p>
        </p:txBody>
      </p:sp>
      <p:sp>
        <p:nvSpPr>
          <p:cNvPr id="30" name="Espace réservé du texte 29">
            <a:extLst>
              <a:ext uri="{FF2B5EF4-FFF2-40B4-BE49-F238E27FC236}">
                <a16:creationId xmlns:a16="http://schemas.microsoft.com/office/drawing/2014/main" id="{07283C5E-88CD-E4BF-4375-B4811B89D158}"/>
              </a:ext>
            </a:extLst>
          </p:cNvPr>
          <p:cNvSpPr>
            <a:spLocks noGrp="1"/>
          </p:cNvSpPr>
          <p:nvPr>
            <p:ph type="body" sz="quarter" idx="13" hasCustomPrompt="1"/>
          </p:nvPr>
        </p:nvSpPr>
        <p:spPr>
          <a:xfrm>
            <a:off x="0" y="2927638"/>
            <a:ext cx="4197927" cy="2119457"/>
          </a:xfrm>
          <a:solidFill>
            <a:schemeClr val="tx1">
              <a:alpha val="60000"/>
            </a:schemeClr>
          </a:solidFill>
        </p:spPr>
        <p:txBody>
          <a:bodyPr lIns="540000" tIns="360000" rIns="360000" bIns="360000" anchor="ctr" anchorCtr="0">
            <a:noAutofit/>
          </a:bodyPr>
          <a:lstStyle>
            <a:lvl1pPr marL="0" indent="0">
              <a:lnSpc>
                <a:spcPts val="1600"/>
              </a:lnSpc>
              <a:buNone/>
              <a:defRPr sz="10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CA" dirty="0"/>
              <a:t>Texte descriptif</a:t>
            </a:r>
          </a:p>
        </p:txBody>
      </p:sp>
      <p:sp>
        <p:nvSpPr>
          <p:cNvPr id="3" name="Titre 1">
            <a:extLst>
              <a:ext uri="{FF2B5EF4-FFF2-40B4-BE49-F238E27FC236}">
                <a16:creationId xmlns:a16="http://schemas.microsoft.com/office/drawing/2014/main" id="{FDBDEE1A-EFC8-B86E-5B47-DC8CF2D57219}"/>
              </a:ext>
            </a:extLst>
          </p:cNvPr>
          <p:cNvSpPr>
            <a:spLocks noGrp="1"/>
          </p:cNvSpPr>
          <p:nvPr>
            <p:ph type="title" hasCustomPrompt="1"/>
          </p:nvPr>
        </p:nvSpPr>
        <p:spPr>
          <a:xfrm>
            <a:off x="6419314" y="808329"/>
            <a:ext cx="2669059" cy="308405"/>
          </a:xfrm>
          <a:prstGeom prst="rect">
            <a:avLst/>
          </a:prstGeom>
        </p:spPr>
        <p:txBody>
          <a:bodyPr lIns="0" tIns="0" rIns="0" bIns="0">
            <a:noAutofit/>
          </a:bodyPr>
          <a:lstStyle>
            <a:lvl1pPr>
              <a:defRPr sz="1000" b="0" i="0">
                <a:solidFill>
                  <a:schemeClr val="bg1"/>
                </a:solidFill>
                <a:latin typeface="Gotham Book" panose="02000604040000020004" pitchFamily="2" charset="0"/>
              </a:defRPr>
            </a:lvl1pPr>
          </a:lstStyle>
          <a:p>
            <a:r>
              <a:rPr lang="fr-CA" dirty="0"/>
              <a:t>Marque</a:t>
            </a:r>
            <a:endParaRPr lang="fr-FR" dirty="0"/>
          </a:p>
        </p:txBody>
      </p:sp>
      <p:cxnSp>
        <p:nvCxnSpPr>
          <p:cNvPr id="4" name="Connecteur droit 3">
            <a:extLst>
              <a:ext uri="{FF2B5EF4-FFF2-40B4-BE49-F238E27FC236}">
                <a16:creationId xmlns:a16="http://schemas.microsoft.com/office/drawing/2014/main" id="{05AABDD8-22E1-BEC6-4262-6B99E0142F97}"/>
              </a:ext>
            </a:extLst>
          </p:cNvPr>
          <p:cNvCxnSpPr>
            <a:cxnSpLocks/>
          </p:cNvCxnSpPr>
          <p:nvPr userDrawn="1"/>
        </p:nvCxnSpPr>
        <p:spPr>
          <a:xfrm>
            <a:off x="11694641" y="802106"/>
            <a:ext cx="0" cy="162027"/>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sp>
        <p:nvSpPr>
          <p:cNvPr id="5" name="Espace réservé du texte 24">
            <a:extLst>
              <a:ext uri="{FF2B5EF4-FFF2-40B4-BE49-F238E27FC236}">
                <a16:creationId xmlns:a16="http://schemas.microsoft.com/office/drawing/2014/main" id="{E77457E7-4C00-CB3F-043D-36564CFC20AC}"/>
              </a:ext>
            </a:extLst>
          </p:cNvPr>
          <p:cNvSpPr>
            <a:spLocks noGrp="1"/>
          </p:cNvSpPr>
          <p:nvPr>
            <p:ph type="body" sz="quarter" idx="10" hasCustomPrompt="1"/>
          </p:nvPr>
        </p:nvSpPr>
        <p:spPr>
          <a:xfrm>
            <a:off x="9356137" y="808329"/>
            <a:ext cx="975120"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MODÈLE</a:t>
            </a:r>
          </a:p>
        </p:txBody>
      </p:sp>
      <p:sp>
        <p:nvSpPr>
          <p:cNvPr id="6" name="Espace réservé du texte 24">
            <a:extLst>
              <a:ext uri="{FF2B5EF4-FFF2-40B4-BE49-F238E27FC236}">
                <a16:creationId xmlns:a16="http://schemas.microsoft.com/office/drawing/2014/main" id="{B05D977E-4811-4045-E80E-8B9661C18F78}"/>
              </a:ext>
            </a:extLst>
          </p:cNvPr>
          <p:cNvSpPr>
            <a:spLocks noGrp="1"/>
          </p:cNvSpPr>
          <p:nvPr>
            <p:ph type="body" sz="quarter" idx="11" hasCustomPrompt="1"/>
          </p:nvPr>
        </p:nvSpPr>
        <p:spPr>
          <a:xfrm>
            <a:off x="10485336" y="808329"/>
            <a:ext cx="1090866"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Projet</a:t>
            </a:r>
          </a:p>
        </p:txBody>
      </p:sp>
    </p:spTree>
    <p:extLst>
      <p:ext uri="{BB962C8B-B14F-4D97-AF65-F5344CB8AC3E}">
        <p14:creationId xmlns:p14="http://schemas.microsoft.com/office/powerpoint/2010/main" val="489474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2" name="Espace réservé pour une image  31">
            <a:extLst>
              <a:ext uri="{FF2B5EF4-FFF2-40B4-BE49-F238E27FC236}">
                <a16:creationId xmlns:a16="http://schemas.microsoft.com/office/drawing/2014/main" id="{8C62CDD0-3781-57BB-D8CE-A42641E2556E}"/>
              </a:ext>
            </a:extLst>
          </p:cNvPr>
          <p:cNvSpPr>
            <a:spLocks noGrp="1"/>
          </p:cNvSpPr>
          <p:nvPr>
            <p:ph type="pic" sz="quarter" idx="14"/>
          </p:nvPr>
        </p:nvSpPr>
        <p:spPr>
          <a:xfrm>
            <a:off x="-1" y="1116735"/>
            <a:ext cx="6096001" cy="5741266"/>
          </a:xfrm>
        </p:spPr>
        <p:txBody>
          <a:bodyPr/>
          <a:lstStyle/>
          <a:p>
            <a:endParaRPr lang="fr-FR"/>
          </a:p>
        </p:txBody>
      </p:sp>
      <p:sp>
        <p:nvSpPr>
          <p:cNvPr id="3" name="Espace réservé pour une image  20">
            <a:extLst>
              <a:ext uri="{FF2B5EF4-FFF2-40B4-BE49-F238E27FC236}">
                <a16:creationId xmlns:a16="http://schemas.microsoft.com/office/drawing/2014/main" id="{8FB49720-3C85-B143-092A-060A7BC45513}"/>
              </a:ext>
            </a:extLst>
          </p:cNvPr>
          <p:cNvSpPr>
            <a:spLocks noGrp="1"/>
          </p:cNvSpPr>
          <p:nvPr>
            <p:ph type="pic" sz="quarter" idx="15"/>
          </p:nvPr>
        </p:nvSpPr>
        <p:spPr>
          <a:xfrm>
            <a:off x="6096000" y="1116734"/>
            <a:ext cx="6095979" cy="5741266"/>
          </a:xfrm>
          <a:solidFill>
            <a:schemeClr val="bg1"/>
          </a:solidFill>
        </p:spPr>
        <p:txBody>
          <a:bodyPr/>
          <a:lstStyle/>
          <a:p>
            <a:endParaRPr lang="fr-FR" dirty="0"/>
          </a:p>
        </p:txBody>
      </p:sp>
      <p:sp>
        <p:nvSpPr>
          <p:cNvPr id="4" name="Titre 1">
            <a:extLst>
              <a:ext uri="{FF2B5EF4-FFF2-40B4-BE49-F238E27FC236}">
                <a16:creationId xmlns:a16="http://schemas.microsoft.com/office/drawing/2014/main" id="{083A92B9-96D7-4004-5924-8F3DF2D377DB}"/>
              </a:ext>
            </a:extLst>
          </p:cNvPr>
          <p:cNvSpPr>
            <a:spLocks noGrp="1"/>
          </p:cNvSpPr>
          <p:nvPr>
            <p:ph type="title" hasCustomPrompt="1"/>
          </p:nvPr>
        </p:nvSpPr>
        <p:spPr>
          <a:xfrm>
            <a:off x="6419314" y="808328"/>
            <a:ext cx="2669059" cy="308405"/>
          </a:xfrm>
          <a:prstGeom prst="rect">
            <a:avLst/>
          </a:prstGeom>
        </p:spPr>
        <p:txBody>
          <a:bodyPr lIns="0" tIns="0" rIns="0" bIns="0">
            <a:noAutofit/>
          </a:bodyPr>
          <a:lstStyle>
            <a:lvl1pPr>
              <a:defRPr sz="1000" b="0" i="0">
                <a:solidFill>
                  <a:schemeClr val="bg1"/>
                </a:solidFill>
                <a:latin typeface="Gotham Book" panose="02000604040000020004" pitchFamily="2" charset="0"/>
              </a:defRPr>
            </a:lvl1pPr>
          </a:lstStyle>
          <a:p>
            <a:r>
              <a:rPr lang="fr-CA" dirty="0"/>
              <a:t>Marque</a:t>
            </a:r>
            <a:endParaRPr lang="fr-FR" dirty="0"/>
          </a:p>
        </p:txBody>
      </p:sp>
      <p:sp>
        <p:nvSpPr>
          <p:cNvPr id="6" name="Espace réservé du texte 24">
            <a:extLst>
              <a:ext uri="{FF2B5EF4-FFF2-40B4-BE49-F238E27FC236}">
                <a16:creationId xmlns:a16="http://schemas.microsoft.com/office/drawing/2014/main" id="{EAA3F5D2-7D1A-9FB4-BD71-ABFDAEDF0EE5}"/>
              </a:ext>
            </a:extLst>
          </p:cNvPr>
          <p:cNvSpPr>
            <a:spLocks noGrp="1"/>
          </p:cNvSpPr>
          <p:nvPr>
            <p:ph type="body" sz="quarter" idx="10" hasCustomPrompt="1"/>
          </p:nvPr>
        </p:nvSpPr>
        <p:spPr>
          <a:xfrm>
            <a:off x="9356137" y="808328"/>
            <a:ext cx="975120"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MODÈLE</a:t>
            </a:r>
          </a:p>
        </p:txBody>
      </p:sp>
      <p:sp>
        <p:nvSpPr>
          <p:cNvPr id="7" name="Espace réservé du texte 24">
            <a:extLst>
              <a:ext uri="{FF2B5EF4-FFF2-40B4-BE49-F238E27FC236}">
                <a16:creationId xmlns:a16="http://schemas.microsoft.com/office/drawing/2014/main" id="{19EE204F-E250-654F-32B7-DE20E6CE4932}"/>
              </a:ext>
            </a:extLst>
          </p:cNvPr>
          <p:cNvSpPr>
            <a:spLocks noGrp="1"/>
          </p:cNvSpPr>
          <p:nvPr>
            <p:ph type="body" sz="quarter" idx="11" hasCustomPrompt="1"/>
          </p:nvPr>
        </p:nvSpPr>
        <p:spPr>
          <a:xfrm>
            <a:off x="10485336" y="808328"/>
            <a:ext cx="1090866"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Projet</a:t>
            </a:r>
          </a:p>
        </p:txBody>
      </p:sp>
      <p:cxnSp>
        <p:nvCxnSpPr>
          <p:cNvPr id="5" name="Connecteur droit 4">
            <a:extLst>
              <a:ext uri="{FF2B5EF4-FFF2-40B4-BE49-F238E27FC236}">
                <a16:creationId xmlns:a16="http://schemas.microsoft.com/office/drawing/2014/main" id="{E560EAA1-B173-E83A-C754-1AE7695D21F3}"/>
              </a:ext>
            </a:extLst>
          </p:cNvPr>
          <p:cNvCxnSpPr>
            <a:cxnSpLocks/>
          </p:cNvCxnSpPr>
          <p:nvPr userDrawn="1"/>
        </p:nvCxnSpPr>
        <p:spPr>
          <a:xfrm>
            <a:off x="11694641" y="802105"/>
            <a:ext cx="0" cy="162027"/>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126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943E3-1BCC-8881-AB28-0BF8798A1958}"/>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7202375C-4B44-9062-09C7-508ADA043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9945ACA4-74EA-64EA-7B14-772BFDCA5A77}"/>
              </a:ext>
            </a:extLst>
          </p:cNvPr>
          <p:cNvSpPr>
            <a:spLocks noGrp="1"/>
          </p:cNvSpPr>
          <p:nvPr>
            <p:ph type="dt" sz="half" idx="10"/>
          </p:nvPr>
        </p:nvSpPr>
        <p:spPr/>
        <p:txBody>
          <a:bodyPr/>
          <a:lstStyle/>
          <a:p>
            <a:fld id="{5F3A9778-77E9-754A-BDC6-A0582C12693B}" type="datetimeFigureOut">
              <a:t>23/04/2026</a:t>
            </a:fld>
            <a:endParaRPr lang="fr-FR"/>
          </a:p>
        </p:txBody>
      </p:sp>
      <p:sp>
        <p:nvSpPr>
          <p:cNvPr id="5" name="Espace réservé du pied de page 4">
            <a:extLst>
              <a:ext uri="{FF2B5EF4-FFF2-40B4-BE49-F238E27FC236}">
                <a16:creationId xmlns:a16="http://schemas.microsoft.com/office/drawing/2014/main" id="{5140CE6B-6D49-4F12-98A5-D6D648B2DA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67809A4-7752-70CA-372D-81B242BFAEE0}"/>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1752806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F73C53-96F7-B0B6-C3C9-93DD845B3D39}"/>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038F70D6-2B59-A201-B66E-E918D7D699A4}"/>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57C0540D-5EF1-A761-BE44-F8102E0C8E3B}"/>
              </a:ext>
            </a:extLst>
          </p:cNvPr>
          <p:cNvSpPr>
            <a:spLocks noGrp="1"/>
          </p:cNvSpPr>
          <p:nvPr>
            <p:ph type="dt" sz="half" idx="10"/>
          </p:nvPr>
        </p:nvSpPr>
        <p:spPr/>
        <p:txBody>
          <a:bodyPr/>
          <a:lstStyle/>
          <a:p>
            <a:fld id="{5F3A9778-77E9-754A-BDC6-A0582C12693B}" type="datetimeFigureOut">
              <a:t>23/04/2026</a:t>
            </a:fld>
            <a:endParaRPr lang="fr-FR"/>
          </a:p>
        </p:txBody>
      </p:sp>
      <p:sp>
        <p:nvSpPr>
          <p:cNvPr id="5" name="Espace réservé du pied de page 4">
            <a:extLst>
              <a:ext uri="{FF2B5EF4-FFF2-40B4-BE49-F238E27FC236}">
                <a16:creationId xmlns:a16="http://schemas.microsoft.com/office/drawing/2014/main" id="{A670A1F0-DFF3-F2EC-7FC9-62264D8532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39164E-4D30-DEA4-7BA3-020CD544A01A}"/>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875178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50B84B-CB01-74B5-2BB0-9166D8C3EDB9}"/>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7535E616-317C-C168-9EEB-1CEB9511CF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0201A996-7F5E-7247-A260-1EA1F1BB294A}"/>
              </a:ext>
            </a:extLst>
          </p:cNvPr>
          <p:cNvSpPr>
            <a:spLocks noGrp="1"/>
          </p:cNvSpPr>
          <p:nvPr>
            <p:ph type="dt" sz="half" idx="10"/>
          </p:nvPr>
        </p:nvSpPr>
        <p:spPr/>
        <p:txBody>
          <a:bodyPr/>
          <a:lstStyle/>
          <a:p>
            <a:fld id="{5F3A9778-77E9-754A-BDC6-A0582C12693B}" type="datetimeFigureOut">
              <a:t>23/04/2026</a:t>
            </a:fld>
            <a:endParaRPr lang="fr-FR"/>
          </a:p>
        </p:txBody>
      </p:sp>
      <p:sp>
        <p:nvSpPr>
          <p:cNvPr id="5" name="Espace réservé du pied de page 4">
            <a:extLst>
              <a:ext uri="{FF2B5EF4-FFF2-40B4-BE49-F238E27FC236}">
                <a16:creationId xmlns:a16="http://schemas.microsoft.com/office/drawing/2014/main" id="{6768020C-6786-1BD7-EAD9-55993B1CCA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13AEC9E-73F9-8B7F-DB24-6D3FBF4DFB82}"/>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3769812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504E41-D452-8387-1B03-CE4ABCF3F9B4}"/>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68D55182-A212-2A67-0342-65FC368A02D7}"/>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2A2FDE3C-6B89-3A75-24D1-CF3BA15C1E72}"/>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C164B759-44A3-A2C4-47AA-9EE4BE3269FD}"/>
              </a:ext>
            </a:extLst>
          </p:cNvPr>
          <p:cNvSpPr>
            <a:spLocks noGrp="1"/>
          </p:cNvSpPr>
          <p:nvPr>
            <p:ph type="dt" sz="half" idx="10"/>
          </p:nvPr>
        </p:nvSpPr>
        <p:spPr/>
        <p:txBody>
          <a:bodyPr/>
          <a:lstStyle/>
          <a:p>
            <a:fld id="{5F3A9778-77E9-754A-BDC6-A0582C12693B}" type="datetimeFigureOut">
              <a:t>23/04/2026</a:t>
            </a:fld>
            <a:endParaRPr lang="fr-FR"/>
          </a:p>
        </p:txBody>
      </p:sp>
      <p:sp>
        <p:nvSpPr>
          <p:cNvPr id="6" name="Espace réservé du pied de page 5">
            <a:extLst>
              <a:ext uri="{FF2B5EF4-FFF2-40B4-BE49-F238E27FC236}">
                <a16:creationId xmlns:a16="http://schemas.microsoft.com/office/drawing/2014/main" id="{1F567987-948B-AC38-40F2-64EE12DDA4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EAAE40E-FA55-1C97-8884-18B70B538DD8}"/>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1350797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BDB43-6857-F6D4-9DAA-1BA35CB6C74F}"/>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ADBE99CB-CBE4-6942-502B-26A8161CE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36207AD4-32C5-E9F6-8C71-0A3602CE4803}"/>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6208CBE1-1ABB-D7D9-B58F-1668702630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4021FB7D-0BAA-47F6-A17D-FAD75D229F6F}"/>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E0F5B534-79EF-40A0-FD65-E44FC9B59A35}"/>
              </a:ext>
            </a:extLst>
          </p:cNvPr>
          <p:cNvSpPr>
            <a:spLocks noGrp="1"/>
          </p:cNvSpPr>
          <p:nvPr>
            <p:ph type="dt" sz="half" idx="10"/>
          </p:nvPr>
        </p:nvSpPr>
        <p:spPr/>
        <p:txBody>
          <a:bodyPr/>
          <a:lstStyle/>
          <a:p>
            <a:fld id="{5F3A9778-77E9-754A-BDC6-A0582C12693B}" type="datetimeFigureOut">
              <a:t>23/04/2026</a:t>
            </a:fld>
            <a:endParaRPr lang="fr-FR"/>
          </a:p>
        </p:txBody>
      </p:sp>
      <p:sp>
        <p:nvSpPr>
          <p:cNvPr id="8" name="Espace réservé du pied de page 7">
            <a:extLst>
              <a:ext uri="{FF2B5EF4-FFF2-40B4-BE49-F238E27FC236}">
                <a16:creationId xmlns:a16="http://schemas.microsoft.com/office/drawing/2014/main" id="{56163490-352A-5FDF-9076-E916CE72800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7F6A686-168A-820E-8EB9-847BA94BC0F1}"/>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157559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25FD96-AF60-B667-136C-F3ED7A8DF3D5}"/>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815B9100-D88C-D572-E506-1725BEBEC420}"/>
              </a:ext>
            </a:extLst>
          </p:cNvPr>
          <p:cNvSpPr>
            <a:spLocks noGrp="1"/>
          </p:cNvSpPr>
          <p:nvPr>
            <p:ph type="dt" sz="half" idx="10"/>
          </p:nvPr>
        </p:nvSpPr>
        <p:spPr/>
        <p:txBody>
          <a:bodyPr/>
          <a:lstStyle/>
          <a:p>
            <a:fld id="{5F3A9778-77E9-754A-BDC6-A0582C12693B}" type="datetimeFigureOut">
              <a:t>23/04/2026</a:t>
            </a:fld>
            <a:endParaRPr lang="fr-FR"/>
          </a:p>
        </p:txBody>
      </p:sp>
      <p:sp>
        <p:nvSpPr>
          <p:cNvPr id="4" name="Espace réservé du pied de page 3">
            <a:extLst>
              <a:ext uri="{FF2B5EF4-FFF2-40B4-BE49-F238E27FC236}">
                <a16:creationId xmlns:a16="http://schemas.microsoft.com/office/drawing/2014/main" id="{41AF0F0A-0408-173A-3BC6-4D9E61FD3C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9B4E66A-1508-CC2A-79C3-17E9E3BC8A17}"/>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3450342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2903111-A199-032A-C865-D737EC527E81}"/>
              </a:ext>
            </a:extLst>
          </p:cNvPr>
          <p:cNvSpPr>
            <a:spLocks noGrp="1"/>
          </p:cNvSpPr>
          <p:nvPr>
            <p:ph type="dt" sz="half" idx="10"/>
          </p:nvPr>
        </p:nvSpPr>
        <p:spPr/>
        <p:txBody>
          <a:bodyPr/>
          <a:lstStyle/>
          <a:p>
            <a:fld id="{5F3A9778-77E9-754A-BDC6-A0582C12693B}" type="datetimeFigureOut">
              <a:t>23/04/2026</a:t>
            </a:fld>
            <a:endParaRPr lang="fr-FR"/>
          </a:p>
        </p:txBody>
      </p:sp>
      <p:sp>
        <p:nvSpPr>
          <p:cNvPr id="3" name="Espace réservé du pied de page 2">
            <a:extLst>
              <a:ext uri="{FF2B5EF4-FFF2-40B4-BE49-F238E27FC236}">
                <a16:creationId xmlns:a16="http://schemas.microsoft.com/office/drawing/2014/main" id="{93828668-BC6A-21E4-1486-4E9493A69BE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055D59E-0485-4842-C307-142283F14BA8}"/>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371195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AAE30-F903-CDF2-3219-C68A1B61A45F}"/>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E11E3A80-4459-1FD5-5BF0-C163773B2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C1923685-8468-AB67-6583-FC2EF7334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EBA9DC2B-F2FF-DDD2-D4D5-534F11966517}"/>
              </a:ext>
            </a:extLst>
          </p:cNvPr>
          <p:cNvSpPr>
            <a:spLocks noGrp="1"/>
          </p:cNvSpPr>
          <p:nvPr>
            <p:ph type="dt" sz="half" idx="10"/>
          </p:nvPr>
        </p:nvSpPr>
        <p:spPr/>
        <p:txBody>
          <a:bodyPr/>
          <a:lstStyle/>
          <a:p>
            <a:fld id="{5F3A9778-77E9-754A-BDC6-A0582C12693B}" type="datetimeFigureOut">
              <a:t>23/04/2026</a:t>
            </a:fld>
            <a:endParaRPr lang="fr-FR"/>
          </a:p>
        </p:txBody>
      </p:sp>
      <p:sp>
        <p:nvSpPr>
          <p:cNvPr id="6" name="Espace réservé du pied de page 5">
            <a:extLst>
              <a:ext uri="{FF2B5EF4-FFF2-40B4-BE49-F238E27FC236}">
                <a16:creationId xmlns:a16="http://schemas.microsoft.com/office/drawing/2014/main" id="{C58FB865-8807-7494-DC6C-0B852E61FC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104DD13-E2EA-B3C1-B087-52AFF78522D3}"/>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382362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7AC343-E571-4758-8796-17374DC5D996}"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3924970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BF20DF-A15E-3A9E-D214-8555BF4FF7B6}"/>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315AAE94-E9D8-6500-B319-32011FF70C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6990C30-0B14-4FB9-FD0F-05592BB9A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25A3D941-A287-69A9-FC6C-318F61AE84EB}"/>
              </a:ext>
            </a:extLst>
          </p:cNvPr>
          <p:cNvSpPr>
            <a:spLocks noGrp="1"/>
          </p:cNvSpPr>
          <p:nvPr>
            <p:ph type="dt" sz="half" idx="10"/>
          </p:nvPr>
        </p:nvSpPr>
        <p:spPr/>
        <p:txBody>
          <a:bodyPr/>
          <a:lstStyle/>
          <a:p>
            <a:fld id="{5F3A9778-77E9-754A-BDC6-A0582C12693B}" type="datetimeFigureOut">
              <a:t>23/04/2026</a:t>
            </a:fld>
            <a:endParaRPr lang="fr-FR"/>
          </a:p>
        </p:txBody>
      </p:sp>
      <p:sp>
        <p:nvSpPr>
          <p:cNvPr id="6" name="Espace réservé du pied de page 5">
            <a:extLst>
              <a:ext uri="{FF2B5EF4-FFF2-40B4-BE49-F238E27FC236}">
                <a16:creationId xmlns:a16="http://schemas.microsoft.com/office/drawing/2014/main" id="{13C0901F-D38B-B19F-9208-F3F91D2003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1CA25EE-5479-3E53-68C0-CD2C0E7A1A45}"/>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2019565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9BDECD-6467-7D25-47B6-AAD34669FDE5}"/>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8AA71F39-E113-CB3B-21C6-2280946C7BF5}"/>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24D189FA-4073-68F7-E0DC-2067CF2D4068}"/>
              </a:ext>
            </a:extLst>
          </p:cNvPr>
          <p:cNvSpPr>
            <a:spLocks noGrp="1"/>
          </p:cNvSpPr>
          <p:nvPr>
            <p:ph type="dt" sz="half" idx="10"/>
          </p:nvPr>
        </p:nvSpPr>
        <p:spPr/>
        <p:txBody>
          <a:bodyPr/>
          <a:lstStyle/>
          <a:p>
            <a:fld id="{5F3A9778-77E9-754A-BDC6-A0582C12693B}" type="datetimeFigureOut">
              <a:t>23/04/2026</a:t>
            </a:fld>
            <a:endParaRPr lang="fr-FR"/>
          </a:p>
        </p:txBody>
      </p:sp>
      <p:sp>
        <p:nvSpPr>
          <p:cNvPr id="5" name="Espace réservé du pied de page 4">
            <a:extLst>
              <a:ext uri="{FF2B5EF4-FFF2-40B4-BE49-F238E27FC236}">
                <a16:creationId xmlns:a16="http://schemas.microsoft.com/office/drawing/2014/main" id="{4ED39F47-ABDB-7808-FC26-0F3251B515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B6D1E6-7187-F6F7-0D51-B957B8132D59}"/>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1446993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428508E-5C97-AACC-2EA1-5F7239C00660}"/>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1B8B4717-EA5A-4701-2942-C6E4F033F7C4}"/>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94144E9C-73EB-A3CF-C424-9875BDF8EE37}"/>
              </a:ext>
            </a:extLst>
          </p:cNvPr>
          <p:cNvSpPr>
            <a:spLocks noGrp="1"/>
          </p:cNvSpPr>
          <p:nvPr>
            <p:ph type="dt" sz="half" idx="10"/>
          </p:nvPr>
        </p:nvSpPr>
        <p:spPr/>
        <p:txBody>
          <a:bodyPr/>
          <a:lstStyle/>
          <a:p>
            <a:fld id="{5F3A9778-77E9-754A-BDC6-A0582C12693B}" type="datetimeFigureOut">
              <a:t>23/04/2026</a:t>
            </a:fld>
            <a:endParaRPr lang="fr-FR"/>
          </a:p>
        </p:txBody>
      </p:sp>
      <p:sp>
        <p:nvSpPr>
          <p:cNvPr id="5" name="Espace réservé du pied de page 4">
            <a:extLst>
              <a:ext uri="{FF2B5EF4-FFF2-40B4-BE49-F238E27FC236}">
                <a16:creationId xmlns:a16="http://schemas.microsoft.com/office/drawing/2014/main" id="{C074884E-97CB-07D6-39E0-F1CC40F226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1782CA-5238-5726-CE8C-CD9C179B4D90}"/>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124688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7AC343-E571-4758-8796-17374DC5D996}"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30399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7AC343-E571-4758-8796-17374DC5D996}" type="datetimeFigureOut">
              <a:rPr lang="en-US" smtClean="0"/>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1014621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7AC343-E571-4758-8796-17374DC5D996}"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3299346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AC343-E571-4758-8796-17374DC5D996}" type="datetimeFigureOut">
              <a:rPr lang="en-US" smtClean="0"/>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133992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7AC343-E571-4758-8796-17374DC5D996}"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1628110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7AC343-E571-4758-8796-17374DC5D996}"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3392060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AC343-E571-4758-8796-17374DC5D996}" type="datetimeFigureOut">
              <a:rPr lang="en-US" smtClean="0"/>
              <a:t>4/23/2026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25755-2322-4AB4-8E1C-2E3FF1F3AA91}" type="slidenum">
              <a:rPr lang="en-US" smtClean="0"/>
              <a:t>‹#›</a:t>
            </a:fld>
            <a:endParaRPr lang="en-US"/>
          </a:p>
        </p:txBody>
      </p:sp>
    </p:spTree>
    <p:extLst>
      <p:ext uri="{BB962C8B-B14F-4D97-AF65-F5344CB8AC3E}">
        <p14:creationId xmlns:p14="http://schemas.microsoft.com/office/powerpoint/2010/main" val="768210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E6E2825-9B43-3904-1A36-4494DF05B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Gotham Medium" panose="02000604030000020004" pitchFamily="2" charset="0"/>
              </a:defRPr>
            </a:lvl1pPr>
          </a:lstStyle>
          <a:p>
            <a:fld id="{5F3A9778-77E9-754A-BDC6-A0582C12693B}" type="datetimeFigureOut">
              <a:rPr lang="fr-FR" smtClean="0"/>
              <a:pPr/>
              <a:t>23/04/2026</a:t>
            </a:fld>
            <a:endParaRPr lang="fr-FR" dirty="0"/>
          </a:p>
        </p:txBody>
      </p:sp>
      <p:sp>
        <p:nvSpPr>
          <p:cNvPr id="6" name="Espace réservé du numéro de diapositive 5">
            <a:extLst>
              <a:ext uri="{FF2B5EF4-FFF2-40B4-BE49-F238E27FC236}">
                <a16:creationId xmlns:a16="http://schemas.microsoft.com/office/drawing/2014/main" id="{FA814F62-C829-5FA3-31BC-D6D8B816B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Gotham Medium" panose="02000604030000020004" pitchFamily="2" charset="0"/>
              </a:defRPr>
            </a:lvl1pPr>
          </a:lstStyle>
          <a:p>
            <a:fld id="{A2EA58EF-1680-BC4B-9BB4-756859AB72F9}" type="slidenum">
              <a:rPr lang="fr-CA" smtClean="0"/>
              <a:pPr/>
              <a:t>‹#›</a:t>
            </a:fld>
            <a:endParaRPr lang="fr-CA" dirty="0"/>
          </a:p>
        </p:txBody>
      </p:sp>
      <p:sp>
        <p:nvSpPr>
          <p:cNvPr id="7" name="Rectangle 6">
            <a:extLst>
              <a:ext uri="{FF2B5EF4-FFF2-40B4-BE49-F238E27FC236}">
                <a16:creationId xmlns:a16="http://schemas.microsoft.com/office/drawing/2014/main" id="{620C561C-2338-E652-1A75-B1AB8E0C245D}"/>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0" i="0" dirty="0">
              <a:latin typeface="Gotham Medium" panose="02000604030000020004" pitchFamily="2" charset="0"/>
            </a:endParaRPr>
          </a:p>
        </p:txBody>
      </p:sp>
      <p:sp>
        <p:nvSpPr>
          <p:cNvPr id="3" name="Espace réservé du texte 2">
            <a:extLst>
              <a:ext uri="{FF2B5EF4-FFF2-40B4-BE49-F238E27FC236}">
                <a16:creationId xmlns:a16="http://schemas.microsoft.com/office/drawing/2014/main" id="{B00EDBED-542A-C1D7-4F1D-2A285F19833A}"/>
              </a:ext>
            </a:extLst>
          </p:cNvPr>
          <p:cNvSpPr>
            <a:spLocks noGrp="1"/>
          </p:cNvSpPr>
          <p:nvPr>
            <p:ph type="body" idx="1"/>
          </p:nvPr>
        </p:nvSpPr>
        <p:spPr>
          <a:xfrm>
            <a:off x="1739900" y="2528888"/>
            <a:ext cx="9613899" cy="3483459"/>
          </a:xfrm>
          <a:prstGeom prst="rect">
            <a:avLst/>
          </a:prstGeom>
        </p:spPr>
        <p:txBody>
          <a:bodyPr vert="horz" lIns="91440" tIns="45720" rIns="91440" bIns="45720" rtlCol="0">
            <a:normAutofit/>
          </a:bodyPr>
          <a:lstStyle/>
          <a:p>
            <a:pPr lvl="0"/>
            <a:r>
              <a:rPr lang="fr-CA" dirty="0"/>
              <a:t>Cliquez pour modifier les styles du texte du masque</a:t>
            </a:r>
          </a:p>
          <a:p>
            <a:endParaRPr lang="fr-FR" sz="1100" b="1" dirty="0">
              <a:solidFill>
                <a:schemeClr val="bg1">
                  <a:lumMod val="50000"/>
                </a:schemeClr>
              </a:solidFill>
              <a:latin typeface="Gotham Bold" panose="02000604030000020004" pitchFamily="2" charset="0"/>
            </a:endParaRPr>
          </a:p>
          <a:p>
            <a:endParaRPr lang="fr-FR" sz="1100" b="1" dirty="0">
              <a:solidFill>
                <a:schemeClr val="bg1">
                  <a:lumMod val="50000"/>
                </a:schemeClr>
              </a:solidFill>
              <a:latin typeface="Gotham Bold" panose="02000604030000020004" pitchFamily="2" charset="0"/>
            </a:endParaRPr>
          </a:p>
          <a:p>
            <a:r>
              <a:rPr lang="fr-FR" sz="1100" b="1" dirty="0">
                <a:solidFill>
                  <a:schemeClr val="bg1">
                    <a:lumMod val="50000"/>
                  </a:schemeClr>
                </a:solidFill>
                <a:latin typeface="Gotham Bold" panose="02000604030000020004" pitchFamily="2" charset="0"/>
              </a:rPr>
              <a:t>François Haguette</a:t>
            </a:r>
            <a:br>
              <a:rPr lang="fr-FR" sz="1100" b="1" dirty="0">
                <a:solidFill>
                  <a:schemeClr val="bg1">
                    <a:lumMod val="50000"/>
                  </a:schemeClr>
                </a:solidFill>
                <a:latin typeface="Gotham Bold" panose="02000604030000020004" pitchFamily="2" charset="0"/>
              </a:rPr>
            </a:br>
            <a:r>
              <a:rPr lang="fr-FR" sz="1100" b="1" dirty="0">
                <a:solidFill>
                  <a:schemeClr val="bg1">
                    <a:lumMod val="50000"/>
                  </a:schemeClr>
                </a:solidFill>
                <a:latin typeface="Gotham Bold" panose="02000604030000020004" pitchFamily="2" charset="0"/>
              </a:rPr>
              <a:t>Directeur Développement</a:t>
            </a:r>
            <a:br>
              <a:rPr lang="fr-FR" sz="1100" b="1" dirty="0">
                <a:solidFill>
                  <a:schemeClr val="bg1">
                    <a:lumMod val="50000"/>
                  </a:schemeClr>
                </a:solidFill>
                <a:latin typeface="Gotham Bold" panose="02000604030000020004" pitchFamily="2" charset="0"/>
              </a:rPr>
            </a:br>
            <a:r>
              <a:rPr lang="fr-FR" sz="1100" b="1" dirty="0">
                <a:solidFill>
                  <a:schemeClr val="bg1">
                    <a:lumMod val="50000"/>
                  </a:schemeClr>
                </a:solidFill>
                <a:latin typeface="Gotham Bold" panose="02000604030000020004" pitchFamily="2" charset="0"/>
              </a:rPr>
              <a:t>Affaires Stratégiques</a:t>
            </a:r>
          </a:p>
        </p:txBody>
      </p:sp>
      <p:pic>
        <p:nvPicPr>
          <p:cNvPr id="12" name="Image 11">
            <a:extLst>
              <a:ext uri="{FF2B5EF4-FFF2-40B4-BE49-F238E27FC236}">
                <a16:creationId xmlns:a16="http://schemas.microsoft.com/office/drawing/2014/main" id="{2C3DD6C3-24EE-5CA7-847A-DDDAC563ECA9}"/>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335992" y="-3523"/>
            <a:ext cx="1618153" cy="1050748"/>
          </a:xfrm>
          <a:prstGeom prst="rect">
            <a:avLst/>
          </a:prstGeom>
        </p:spPr>
      </p:pic>
    </p:spTree>
    <p:extLst>
      <p:ext uri="{BB962C8B-B14F-4D97-AF65-F5344CB8AC3E}">
        <p14:creationId xmlns:p14="http://schemas.microsoft.com/office/powerpoint/2010/main" val="256810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fr-CA" sz="2800" kern="1200" dirty="0">
          <a:solidFill>
            <a:schemeClr val="bg1">
              <a:lumMod val="50000"/>
            </a:schemeClr>
          </a:solidFill>
          <a:latin typeface="Gotham Extra Light" panose="02000604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fr-CA" sz="1100" b="1" kern="1200" dirty="0">
          <a:solidFill>
            <a:schemeClr val="bg1">
              <a:lumMod val="50000"/>
            </a:schemeClr>
          </a:solidFill>
          <a:latin typeface="Gotham Bold" panose="02000604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fr-CA" sz="2800" kern="1200" dirty="0">
          <a:solidFill>
            <a:schemeClr val="bg1">
              <a:lumMod val="50000"/>
            </a:schemeClr>
          </a:solidFill>
          <a:latin typeface="Gotham Extra Light" panose="020006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CA" sz="2800" kern="1200" dirty="0">
          <a:solidFill>
            <a:schemeClr val="bg1">
              <a:lumMod val="50000"/>
            </a:schemeClr>
          </a:solidFill>
          <a:latin typeface="Gotham Extra Light" panose="020006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FR" sz="2800" kern="1200" dirty="0">
          <a:solidFill>
            <a:schemeClr val="bg1">
              <a:lumMod val="50000"/>
            </a:schemeClr>
          </a:solidFill>
          <a:latin typeface="Gotham Extra Light"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p15:clr>
            <a:srgbClr val="F26B43"/>
          </p15:clr>
        </p15:guide>
        <p15:guide id="2" pos="10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D83137B-1D2E-1B07-D0A8-ABBE955A771A}"/>
              </a:ext>
            </a:extLst>
          </p:cNvPr>
          <p:cNvSpPr>
            <a:spLocks noGrp="1"/>
          </p:cNvSpPr>
          <p:nvPr>
            <p:ph type="body" idx="1"/>
          </p:nvPr>
        </p:nvSpPr>
        <p:spPr>
          <a:xfrm>
            <a:off x="0" y="1117600"/>
            <a:ext cx="12192000" cy="5740400"/>
          </a:xfrm>
          <a:prstGeom prst="rect">
            <a:avLst/>
          </a:prstGeom>
        </p:spPr>
        <p:txBody>
          <a:bodyPr vert="horz" lIns="91440" tIns="45720" rIns="91440" bIns="4572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9" name="Rectangle 8">
            <a:extLst>
              <a:ext uri="{FF2B5EF4-FFF2-40B4-BE49-F238E27FC236}">
                <a16:creationId xmlns:a16="http://schemas.microsoft.com/office/drawing/2014/main" id="{EBAEECBC-6AAC-3347-05F3-81EF4CE3CA2E}"/>
              </a:ext>
            </a:extLst>
          </p:cNvPr>
          <p:cNvSpPr/>
          <p:nvPr userDrawn="1"/>
        </p:nvSpPr>
        <p:spPr>
          <a:xfrm>
            <a:off x="0"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0" i="0" dirty="0">
              <a:latin typeface="Gotham Medium" panose="02000604030000020004" pitchFamily="2" charset="0"/>
            </a:endParaRPr>
          </a:p>
        </p:txBody>
      </p:sp>
      <p:pic>
        <p:nvPicPr>
          <p:cNvPr id="10" name="Image 9">
            <a:extLst>
              <a:ext uri="{FF2B5EF4-FFF2-40B4-BE49-F238E27FC236}">
                <a16:creationId xmlns:a16="http://schemas.microsoft.com/office/drawing/2014/main" id="{22FF6C98-98AC-9432-E637-F00366683011}"/>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335992" y="-3523"/>
            <a:ext cx="1618153" cy="1050748"/>
          </a:xfrm>
          <a:prstGeom prst="rect">
            <a:avLst/>
          </a:prstGeom>
        </p:spPr>
      </p:pic>
    </p:spTree>
    <p:extLst>
      <p:ext uri="{BB962C8B-B14F-4D97-AF65-F5344CB8AC3E}">
        <p14:creationId xmlns:p14="http://schemas.microsoft.com/office/powerpoint/2010/main" val="238435124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algn="r" defTabSz="914400" rtl="0" eaLnBrk="1" latinLnBrk="0" hangingPunct="1">
        <a:lnSpc>
          <a:spcPct val="90000"/>
        </a:lnSpc>
        <a:spcBef>
          <a:spcPct val="0"/>
        </a:spcBef>
        <a:buNone/>
        <a:defRPr sz="1400" kern="1200">
          <a:solidFill>
            <a:schemeClr val="bg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lumMod val="50000"/>
            </a:schemeClr>
          </a:solidFill>
          <a:latin typeface="Gotham Medium" panose="020006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lumMod val="50000"/>
            </a:schemeClr>
          </a:solidFill>
          <a:latin typeface="Gotham Medium" panose="02000604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lumMod val="50000"/>
            </a:schemeClr>
          </a:solidFill>
          <a:latin typeface="Gotham Medium" panose="020006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Gotham Medium" panose="020006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Gotham Mediu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6974955-B8DC-E227-B592-4885E5D636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B00EDBED-542A-C1D7-4F1D-2A285F1983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DE6E2825-9B43-3904-1A36-4494DF05B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3A9778-77E9-754A-BDC6-A0582C12693B}" type="datetimeFigureOut">
              <a:t>23/04/2026</a:t>
            </a:fld>
            <a:endParaRPr lang="fr-FR"/>
          </a:p>
        </p:txBody>
      </p:sp>
      <p:sp>
        <p:nvSpPr>
          <p:cNvPr id="5" name="Espace réservé du pied de page 4">
            <a:extLst>
              <a:ext uri="{FF2B5EF4-FFF2-40B4-BE49-F238E27FC236}">
                <a16:creationId xmlns:a16="http://schemas.microsoft.com/office/drawing/2014/main" id="{D40E6EE7-3585-2A02-8410-773FCE712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A814F62-C829-5FA3-31BC-D6D8B816B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EA58EF-1680-BC4B-9BB4-756859AB72F9}" type="slidenum">
              <a:t>‹#›</a:t>
            </a:fld>
            <a:endParaRPr lang="fr-FR"/>
          </a:p>
        </p:txBody>
      </p:sp>
    </p:spTree>
    <p:extLst>
      <p:ext uri="{BB962C8B-B14F-4D97-AF65-F5344CB8AC3E}">
        <p14:creationId xmlns:p14="http://schemas.microsoft.com/office/powerpoint/2010/main" val="14888264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greenimagetech.com/" TargetMode="External"/><Relationship Id="rId3" Type="http://schemas.openxmlformats.org/officeDocument/2006/relationships/image" Target="../media/image19.png"/><Relationship Id="rId7" Type="http://schemas.openxmlformats.org/officeDocument/2006/relationships/hyperlink" Target="https://www.greenimagetech.com/shop/outdoor-lighting/wall-washers/gw-stl-led-step-light/"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hyperlink" Target="http://www.greenimagetech.com/wp-content/uploads/2025/10/GW-STL-3.0.2-Spec.pdf" TargetMode="External"/><Relationship Id="rId4" Type="http://schemas.openxmlformats.org/officeDocument/2006/relationships/image" Target="../media/image20.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www.greenimagetech.com/wp-content/uploads/2025/08/GP-M25-2.0.0-Spec.pdf" TargetMode="External"/><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hyperlink" Target="https://www.greenimagetech.com/" TargetMode="External"/><Relationship Id="rId5" Type="http://schemas.openxmlformats.org/officeDocument/2006/relationships/hyperlink" Target="https://www.greenimagetech.com/shop/outdoor-lighting/handrail/gp-m25-recessed-led-handrail-light/"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hyperlink" Target="https://tmslighting.com/"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hyperlink" Target="https://tmslighting.com/strom.html" TargetMode="External"/><Relationship Id="rId5" Type="http://schemas.openxmlformats.org/officeDocument/2006/relationships/image" Target="../media/image9.png"/><Relationship Id="rId4" Type="http://schemas.openxmlformats.org/officeDocument/2006/relationships/hyperlink" Target="https://tmslighting.com/files/products/strom-126078.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jpeg"/><Relationship Id="rId7" Type="http://schemas.openxmlformats.org/officeDocument/2006/relationships/hyperlink" Target="https://tmslighting.com/" TargetMode="Externa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hyperlink" Target="https://tmslighting.com/sign-7.html" TargetMode="External"/><Relationship Id="rId5" Type="http://schemas.openxmlformats.org/officeDocument/2006/relationships/image" Target="../media/image25.png"/><Relationship Id="rId4" Type="http://schemas.openxmlformats.org/officeDocument/2006/relationships/hyperlink" Target="https://tmslighting.com/files/products/sign-7-856292-spec-sheet.pdf"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orbit-illuminations.com/" TargetMode="External"/><Relationship Id="rId3" Type="http://schemas.openxmlformats.org/officeDocument/2006/relationships/image" Target="../media/image27.png"/><Relationship Id="rId7" Type="http://schemas.openxmlformats.org/officeDocument/2006/relationships/hyperlink" Target="https://www.orbit-illuminations.com/product-page/eros-w-led" TargetMode="Externa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hyperlink" Target="https://0adddb5f-f2ab-4cf5-8682-6f46aeb2e229.usrfiles.com/ugd/0adddb_da6df2ff146c4b97b22671506c802656.pdf" TargetMode="External"/><Relationship Id="rId4" Type="http://schemas.openxmlformats.org/officeDocument/2006/relationships/image" Target="../media/image28.png"/><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0.png"/><Relationship Id="rId7" Type="http://schemas.openxmlformats.org/officeDocument/2006/relationships/hyperlink" Target="https://www.glls.com/" TargetMode="Externa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hyperlink" Target="https://www.glls.com/products/linear-flex/vivid-s270-silicone-24v" TargetMode="External"/><Relationship Id="rId5" Type="http://schemas.openxmlformats.org/officeDocument/2006/relationships/image" Target="../media/image9.png"/><Relationship Id="rId4" Type="http://schemas.openxmlformats.org/officeDocument/2006/relationships/hyperlink" Target="https://cdn.prod.website-files.com/6526c8266f9d6acac8ef145f/688cf6649d4249065d972f81_Vivid-S270-DMX24V-290725.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tslight.com/lex-cms/download_referral/m-512/a49c44c3ad6d4a5499d6458fe054f6ea/prism-profile-fc-ip-specification-sheet" TargetMode="External"/><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hyperlink" Target="https://www.tslight.com/" TargetMode="External"/><Relationship Id="rId5" Type="http://schemas.openxmlformats.org/officeDocument/2006/relationships/hyperlink" Target="https://www.tslight.com/lex-cms/product/337131-prism-profile-fc-ip"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hyperlink" Target="https://www.tslight.com/" TargetMode="External"/><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hyperlink" Target="https://www.tslight.com/lex-cms/product/325143-tempest-120" TargetMode="External"/><Relationship Id="rId5" Type="http://schemas.openxmlformats.org/officeDocument/2006/relationships/image" Target="../media/image25.png"/><Relationship Id="rId4" Type="http://schemas.openxmlformats.org/officeDocument/2006/relationships/hyperlink" Target="https://www.tslight.com/lex-cms/download_referral/m-512/6ecc22439527430291f2a3609e2879ea/temp120-tempest-specification-sheet"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metalumen.com/" TargetMode="External"/><Relationship Id="rId3" Type="http://schemas.openxmlformats.org/officeDocument/2006/relationships/image" Target="../media/image36.jpeg"/><Relationship Id="rId7" Type="http://schemas.openxmlformats.org/officeDocument/2006/relationships/hyperlink" Target="https://www.metalumen.com/products/s2wd_m/?from=category&amp;fromterm=80" TargetMode="External"/><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hyperlink" Target="https://www.metalumen.com/wp-content/uploads/S2WD_M_SPEC_SHEET_20260203.pdf" TargetMode="External"/><Relationship Id="rId4" Type="http://schemas.openxmlformats.org/officeDocument/2006/relationships/hyperlink" Target="https://www.metalumen.com/product-family/rail-wet-series/" TargetMode="External"/><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8.jpeg"/><Relationship Id="rId7" Type="http://schemas.openxmlformats.org/officeDocument/2006/relationships/hyperlink" Target="https://www.hindrabii.eu/fr/" TargetMode="External"/><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hyperlink" Target="https://www.hindrabii.eu/fr/collection/voir/526_Segno.html" TargetMode="External"/><Relationship Id="rId5" Type="http://schemas.openxmlformats.org/officeDocument/2006/relationships/image" Target="../media/image9.png"/><Relationship Id="rId4" Type="http://schemas.openxmlformats.org/officeDocument/2006/relationships/hyperlink" Target="https://www.hindrabii.eu/fr/collection/zip/526_Segno.html?file=thechnicalshee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masierogroup.com/en/"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hyperlink" Target="https://hunzalighting.com/" TargetMode="External"/><Relationship Id="rId3" Type="http://schemas.openxmlformats.org/officeDocument/2006/relationships/notesSlide" Target="../notesSlides/notesSlide19.xml"/><Relationship Id="rId7" Type="http://schemas.openxmlformats.org/officeDocument/2006/relationships/hyperlink" Target="https://hunzalighting.com/products/ultra-50-pole-spot/" TargetMode="External"/><Relationship Id="rId2" Type="http://schemas.openxmlformats.org/officeDocument/2006/relationships/slideLayout" Target="../slideLayouts/slideLayout28.xml"/><Relationship Id="rId1" Type="http://schemas.openxmlformats.org/officeDocument/2006/relationships/video" Target="https://www.youtube.com/embed/-KcN88IE6zo?feature=oembed" TargetMode="External"/><Relationship Id="rId6" Type="http://schemas.openxmlformats.org/officeDocument/2006/relationships/image" Target="../media/image9.png"/><Relationship Id="rId5" Type="http://schemas.openxmlformats.org/officeDocument/2006/relationships/hyperlink" Target="https://hunzalighting.com/download/ultra-50-pole-spot-ps-u50-specification-sheet/?wpdmdl=10231&amp;refresh=69dd0c7e336b81776094334" TargetMode="External"/><Relationship Id="rId10" Type="http://schemas.openxmlformats.org/officeDocument/2006/relationships/image" Target="../media/image42.jpeg"/><Relationship Id="rId4" Type="http://schemas.openxmlformats.org/officeDocument/2006/relationships/image" Target="../media/image40.jpe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hyperlink" Target="https://hunzalighting.com/" TargetMode="External"/><Relationship Id="rId3" Type="http://schemas.openxmlformats.org/officeDocument/2006/relationships/image" Target="../media/image43.jpg"/><Relationship Id="rId7" Type="http://schemas.openxmlformats.org/officeDocument/2006/relationships/hyperlink" Target="https://hunzalighting.com/products/ultra-50-pole-spot/" TargetMode="External"/><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hyperlink" Target="https://hunzalighting.com/download/ultra-50-pole-spot-ps-u50-specification-sheet/?wpdmdl=10231&amp;refresh=69dd0c7e336b81776094334" TargetMode="External"/><Relationship Id="rId4" Type="http://schemas.openxmlformats.org/officeDocument/2006/relationships/image" Target="../media/image44.jpe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5.jpeg"/><Relationship Id="rId7" Type="http://schemas.openxmlformats.org/officeDocument/2006/relationships/hyperlink" Target="https://hunzalighting.com/" TargetMode="External"/><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hyperlink" Target="https://hunzalighting.com/products/high-power-rgbw-down-light/" TargetMode="External"/><Relationship Id="rId5" Type="http://schemas.openxmlformats.org/officeDocument/2006/relationships/image" Target="../media/image9.png"/><Relationship Id="rId4" Type="http://schemas.openxmlformats.org/officeDocument/2006/relationships/hyperlink" Target="https://hunzalighting.com/download/high-power-rgbw-wall-down-light-wdl-hprgbw-specification-sheet/?wpdmdl=10053&amp;refresh=69dc3c913bc361776041105"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6.jpeg"/><Relationship Id="rId7" Type="http://schemas.openxmlformats.org/officeDocument/2006/relationships/hyperlink" Target="https://hunzalighting.com/" TargetMode="External"/><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hyperlink" Target="https://hunzalighting.com/products/twin-sign-light/" TargetMode="External"/><Relationship Id="rId5" Type="http://schemas.openxmlformats.org/officeDocument/2006/relationships/image" Target="../media/image9.png"/><Relationship Id="rId4" Type="http://schemas.openxmlformats.org/officeDocument/2006/relationships/hyperlink" Target="https://hunzalighting.com/download/twin-sign-light-tsgnl-l-specification-sheet/?wpdmdl=9781&amp;refresh=69dc0806ad4f51776027654"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hklighting.com/" TargetMode="External"/><Relationship Id="rId3" Type="http://schemas.openxmlformats.org/officeDocument/2006/relationships/image" Target="../media/image47.jpeg"/><Relationship Id="rId7" Type="http://schemas.openxmlformats.org/officeDocument/2006/relationships/hyperlink" Target="https://www.hklighting.com/product/sign-2-f-sign-2-fi/" TargetMode="External"/><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hyperlink" Target="https://www.hklighting.com/wp-content/uploads/2023/12/13-HK-Spec-Sheets-Concepts-SIGN-2-FSIGN-2-Fi.pdf" TargetMode="External"/><Relationship Id="rId4" Type="http://schemas.openxmlformats.org/officeDocument/2006/relationships/image" Target="../media/image48.jpeg"/><Relationship Id="rId9" Type="http://schemas.openxmlformats.org/officeDocument/2006/relationships/image" Target="../media/image49.sv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s://www.fiberopticlighting.com/pdf/datasheets/glow/glow-reed-datasheet.pdf" TargetMode="External"/><Relationship Id="rId7"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hyperlink" Target="https://www.fiberopticlighting.com/fiber-optic-glow-lighting.php" TargetMode="External"/><Relationship Id="rId10" Type="http://schemas.openxmlformats.org/officeDocument/2006/relationships/image" Target="../media/image54.jpeg"/><Relationship Id="rId4" Type="http://schemas.openxmlformats.org/officeDocument/2006/relationships/image" Target="../media/image9.png"/><Relationship Id="rId9" Type="http://schemas.openxmlformats.org/officeDocument/2006/relationships/image" Target="../media/image53.jpe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luxrite.com/collections/aqua" TargetMode="External"/><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hyperlink" Target="https://luxrite.com/collections/aqua/products/lr40393" TargetMode="External"/><Relationship Id="rId5" Type="http://schemas.openxmlformats.org/officeDocument/2006/relationships/image" Target="../media/image25.png"/><Relationship Id="rId10" Type="http://schemas.openxmlformats.org/officeDocument/2006/relationships/image" Target="../media/image57.svg"/><Relationship Id="rId4" Type="http://schemas.openxmlformats.org/officeDocument/2006/relationships/hyperlink" Target="https://cdn.shopify.com/s/files/1/0571/5237/2904/files/LR40393SpecSheet.pdf?v=1728934488" TargetMode="External"/><Relationship Id="rId9" Type="http://schemas.openxmlformats.org/officeDocument/2006/relationships/hyperlink" Target="https://luxrite.com/"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hyperlink" Target="https://luxrite.com/collections/xteriordecorative" TargetMode="External"/><Relationship Id="rId7" Type="http://schemas.openxmlformats.org/officeDocument/2006/relationships/hyperlink" Target="https://luxrite.com/" TargetMode="External"/><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hyperlink" Target="https://luxrite.com/collections/xteriordecorative/products/lr40306" TargetMode="External"/><Relationship Id="rId5" Type="http://schemas.openxmlformats.org/officeDocument/2006/relationships/image" Target="../media/image25.png"/><Relationship Id="rId4" Type="http://schemas.openxmlformats.org/officeDocument/2006/relationships/hyperlink" Target="https://cdn.shopify.com/s/files/1/0571/5237/2904/files/LR40306SpecSheet.pdf?v=1705352271" TargetMode="External"/><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hyperlink" Target="https://radiantarchitectural.lighting/" TargetMode="External"/><Relationship Id="rId3" Type="http://schemas.openxmlformats.org/officeDocument/2006/relationships/notesSlide" Target="../notesSlides/notesSlide27.xml"/><Relationship Id="rId7" Type="http://schemas.openxmlformats.org/officeDocument/2006/relationships/hyperlink" Target="https://radiantarchitectural.lighting/products/D100-WE-System-IP66/" TargetMode="External"/><Relationship Id="rId2" Type="http://schemas.openxmlformats.org/officeDocument/2006/relationships/slideLayout" Target="../slideLayouts/slideLayout28.xml"/><Relationship Id="rId1" Type="http://schemas.openxmlformats.org/officeDocument/2006/relationships/video" Target="https://www.youtube.com/embed/mDMzWgUQyVM?feature=oembed" TargetMode="External"/><Relationship Id="rId6" Type="http://schemas.openxmlformats.org/officeDocument/2006/relationships/image" Target="../media/image9.png"/><Relationship Id="rId5" Type="http://schemas.openxmlformats.org/officeDocument/2006/relationships/hyperlink" Target="https://radiantarchitectural.lighting/downloads/D100-WE-System-IP66/Data_Sheet_D100%20IP66%20-%20WE%20System.%20U.S.pdf" TargetMode="External"/><Relationship Id="rId10" Type="http://schemas.openxmlformats.org/officeDocument/2006/relationships/image" Target="../media/image61.jpeg"/><Relationship Id="rId4" Type="http://schemas.openxmlformats.org/officeDocument/2006/relationships/image" Target="../media/image59.jpeg"/><Relationship Id="rId9" Type="http://schemas.openxmlformats.org/officeDocument/2006/relationships/image" Target="../media/image60.jpeg"/></Relationships>
</file>

<file path=ppt/slides/_rels/slide29.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2.png"/><Relationship Id="rId7" Type="http://schemas.openxmlformats.org/officeDocument/2006/relationships/hyperlink" Target="https://premierlight.ca/" TargetMode="External"/><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hyperlink" Target="https://premierlight.ca/product/ls-lr-04top-mounted-wall-washer/" TargetMode="External"/><Relationship Id="rId5" Type="http://schemas.openxmlformats.org/officeDocument/2006/relationships/image" Target="../media/image9.png"/><Relationship Id="rId4" Type="http://schemas.openxmlformats.org/officeDocument/2006/relationships/hyperlink" Target="https://premierlight.ca/wp-content/uploads/2025/05/LS-LR-04-Datasheet.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eg"/><Relationship Id="rId7" Type="http://schemas.openxmlformats.org/officeDocument/2006/relationships/hyperlink" Target="https://www.standardpro.com/" TargetMode="Externa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hyperlink" Target="https://www.standardpro.com/fr/product/wdp-l" TargetMode="External"/><Relationship Id="rId5" Type="http://schemas.openxmlformats.org/officeDocument/2006/relationships/image" Target="../media/image9.png"/><Relationship Id="rId4" Type="http://schemas.openxmlformats.org/officeDocument/2006/relationships/hyperlink" Target="https://www.standardpro.com/hubfs/migration/catalogue/fr/WDP-L_FR.pdf?hsLang=f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nrgqc.com/" TargetMode="External"/><Relationship Id="rId7" Type="http://schemas.openxmlformats.org/officeDocument/2006/relationships/hyperlink" Target="https://www.linkedin.com/company/nrg-intensit" TargetMode="External"/><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hyperlink" Target="https://www.instagram.com/nrgintensit/" TargetMode="External"/><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hyperlink" Target="https://www.facebook.com/nrgmanagemen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jpeg"/><Relationship Id="rId7" Type="http://schemas.openxmlformats.org/officeDocument/2006/relationships/hyperlink" Target="https://www.standardpro.com/" TargetMode="Externa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hyperlink" Target="https://www.standardpro.com/fr/product/wcy" TargetMode="External"/><Relationship Id="rId5" Type="http://schemas.openxmlformats.org/officeDocument/2006/relationships/image" Target="../media/image9.png"/><Relationship Id="rId4" Type="http://schemas.openxmlformats.org/officeDocument/2006/relationships/hyperlink" Target="https://www.standardpro.com/hubfs/stanpro/spec-sheets/fr/WCY_FR.pdf?hsLang=f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jpeg"/><Relationship Id="rId7" Type="http://schemas.openxmlformats.org/officeDocument/2006/relationships/hyperlink" Target="https://www.standardpro.com/"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hyperlink" Target="https://www.standardpro.com/fr/product/wps-gen-5" TargetMode="External"/><Relationship Id="rId5" Type="http://schemas.openxmlformats.org/officeDocument/2006/relationships/image" Target="../media/image9.png"/><Relationship Id="rId4" Type="http://schemas.openxmlformats.org/officeDocument/2006/relationships/hyperlink" Target="https://www.standardpro.com/hubfs/migration/catalogue/en/WPS-GEN-5_smart-sensor-launch_FR.pdf?hsLang=fr"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3.jpeg"/><Relationship Id="rId7" Type="http://schemas.openxmlformats.org/officeDocument/2006/relationships/hyperlink" Target="https://www.bartcolighting.com/"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hyperlink" Target="https://www.bartcolighting.com/bsw501/" TargetMode="External"/><Relationship Id="rId5" Type="http://schemas.openxmlformats.org/officeDocument/2006/relationships/image" Target="../media/image9.png"/><Relationship Id="rId4" Type="http://schemas.openxmlformats.org/officeDocument/2006/relationships/hyperlink" Target="https://www.bartcolighting.com/wp-content/uploads/2018/09/BSW501_cs_0624.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jpeg"/><Relationship Id="rId7" Type="http://schemas.openxmlformats.org/officeDocument/2006/relationships/hyperlink" Target="https://arcluce-us.com/" TargetMode="Externa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hyperlink" Target="https://arcluce-us.com/model/PANDA270/31/1203" TargetMode="External"/><Relationship Id="rId5" Type="http://schemas.openxmlformats.org/officeDocument/2006/relationships/image" Target="../media/image9.png"/><Relationship Id="rId4" Type="http://schemas.openxmlformats.org/officeDocument/2006/relationships/hyperlink" Target="https://arcluce-us.com/download/PANDA270/Cutsheet/31/1203"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jpeg"/><Relationship Id="rId7" Type="http://schemas.openxmlformats.org/officeDocument/2006/relationships/hyperlink" Target="https://arcluce-us.com/"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hyperlink" Target="https://arcluce-us.com/model/TULA/31/1031" TargetMode="External"/><Relationship Id="rId5" Type="http://schemas.openxmlformats.org/officeDocument/2006/relationships/image" Target="../media/image9.png"/><Relationship Id="rId4" Type="http://schemas.openxmlformats.org/officeDocument/2006/relationships/hyperlink" Target="https://arcluce-us.com/download/TULA/Cutsheet/31/1031"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jpeg"/><Relationship Id="rId7" Type="http://schemas.openxmlformats.org/officeDocument/2006/relationships/hyperlink" Target="https://arcluce-us.com/" TargetMode="Externa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hyperlink" Target="https://arcluce-us.com/group/applique/33/908/3645" TargetMode="External"/><Relationship Id="rId5" Type="http://schemas.openxmlformats.org/officeDocument/2006/relationships/image" Target="../media/image9.png"/><Relationship Id="rId4" Type="http://schemas.openxmlformats.org/officeDocument/2006/relationships/hyperlink" Target="https://arcluce-us.com/download/INTIS/Cutsheet/33/90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AF39383-3616-A9B0-8866-99C66DF928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63"/>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8783EF7-35D1-8389-C290-366363B84B4C}"/>
              </a:ext>
            </a:extLst>
          </p:cNvPr>
          <p:cNvSpPr/>
          <p:nvPr/>
        </p:nvSpPr>
        <p:spPr>
          <a:xfrm>
            <a:off x="-1" y="0"/>
            <a:ext cx="5231163" cy="6845358"/>
          </a:xfrm>
          <a:prstGeom prst="rect">
            <a:avLst/>
          </a:prstGeom>
          <a:gradFill flip="none" rotWithShape="1">
            <a:gsLst>
              <a:gs pos="0">
                <a:schemeClr val="tx1">
                  <a:alpha val="70000"/>
                </a:schemeClr>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Gotham Medium" panose="02000604030000020004" pitchFamily="2" charset="0"/>
            </a:endParaRPr>
          </a:p>
        </p:txBody>
      </p:sp>
      <p:pic>
        <p:nvPicPr>
          <p:cNvPr id="3" name="Image 5">
            <a:extLst>
              <a:ext uri="{FF2B5EF4-FFF2-40B4-BE49-F238E27FC236}">
                <a16:creationId xmlns:a16="http://schemas.microsoft.com/office/drawing/2014/main" id="{9F412E01-FA64-26B0-5DDF-DFC4696840E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19214" y="1406449"/>
            <a:ext cx="3721219" cy="2416379"/>
          </a:xfrm>
          <a:prstGeom prst="rect">
            <a:avLst/>
          </a:prstGeom>
        </p:spPr>
      </p:pic>
      <p:sp>
        <p:nvSpPr>
          <p:cNvPr id="2" name="Title 1"/>
          <p:cNvSpPr>
            <a:spLocks noGrp="1"/>
          </p:cNvSpPr>
          <p:nvPr>
            <p:ph type="ctrTitle"/>
          </p:nvPr>
        </p:nvSpPr>
        <p:spPr>
          <a:xfrm>
            <a:off x="933983" y="3670428"/>
            <a:ext cx="4401996" cy="1428044"/>
          </a:xfrm>
        </p:spPr>
        <p:txBody>
          <a:bodyPr>
            <a:noAutofit/>
          </a:bodyPr>
          <a:lstStyle/>
          <a:p>
            <a:r>
              <a:rPr lang="en-US" sz="3200" b="1" dirty="0">
                <a:solidFill>
                  <a:schemeClr val="bg1"/>
                </a:solidFill>
                <a:latin typeface="Gotham Black" panose="02000604040000020004" pitchFamily="50" charset="0"/>
                <a:ea typeface="Gadugi" panose="020B0502040204020203" pitchFamily="34" charset="0"/>
              </a:rPr>
              <a:t>BLOC </a:t>
            </a:r>
            <a:br>
              <a:rPr lang="en-US" sz="3200" b="1" dirty="0">
                <a:solidFill>
                  <a:schemeClr val="bg1"/>
                </a:solidFill>
                <a:latin typeface="Gotham Black" panose="02000604040000020004" pitchFamily="50" charset="0"/>
                <a:ea typeface="Gadugi" panose="020B0502040204020203" pitchFamily="34" charset="0"/>
              </a:rPr>
            </a:br>
            <a:r>
              <a:rPr lang="en-US" sz="3200" b="1" dirty="0">
                <a:solidFill>
                  <a:schemeClr val="bg1"/>
                </a:solidFill>
                <a:latin typeface="Gotham Black" panose="02000604040000020004" pitchFamily="50" charset="0"/>
                <a:ea typeface="Gadugi" panose="020B0502040204020203" pitchFamily="34" charset="0"/>
              </a:rPr>
              <a:t>ARCHITECTURAL</a:t>
            </a:r>
            <a:br>
              <a:rPr lang="en-US" sz="3200" b="1" dirty="0">
                <a:solidFill>
                  <a:schemeClr val="bg1"/>
                </a:solidFill>
                <a:latin typeface="Gotham Black" panose="02000604040000020004" pitchFamily="50" charset="0"/>
                <a:ea typeface="Gadugi" panose="020B0502040204020203" pitchFamily="34" charset="0"/>
              </a:rPr>
            </a:br>
            <a:r>
              <a:rPr lang="en-US" sz="3200" b="1" dirty="0">
                <a:solidFill>
                  <a:schemeClr val="bg1"/>
                </a:solidFill>
                <a:latin typeface="Gotham Black" panose="02000604040000020004" pitchFamily="50" charset="0"/>
                <a:ea typeface="Gadugi" panose="020B0502040204020203" pitchFamily="34" charset="0"/>
              </a:rPr>
              <a:t>EXTÉRIEUR</a:t>
            </a:r>
          </a:p>
        </p:txBody>
      </p:sp>
    </p:spTree>
    <p:extLst>
      <p:ext uri="{BB962C8B-B14F-4D97-AF65-F5344CB8AC3E}">
        <p14:creationId xmlns:p14="http://schemas.microsoft.com/office/powerpoint/2010/main" val="3826518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F1B6A-0024-9752-A715-7AB55C11D1BD}"/>
            </a:ext>
          </a:extLst>
        </p:cNvPr>
        <p:cNvGrpSpPr/>
        <p:nvPr/>
      </p:nvGrpSpPr>
      <p:grpSpPr>
        <a:xfrm>
          <a:off x="0" y="0"/>
          <a:ext cx="0" cy="0"/>
          <a:chOff x="0" y="0"/>
          <a:chExt cx="0" cy="0"/>
        </a:xfrm>
      </p:grpSpPr>
      <p:pic>
        <p:nvPicPr>
          <p:cNvPr id="8200" name="Picture 8">
            <a:extLst>
              <a:ext uri="{FF2B5EF4-FFF2-40B4-BE49-F238E27FC236}">
                <a16:creationId xmlns:a16="http://schemas.microsoft.com/office/drawing/2014/main" id="{6B0D59B3-29CB-DB31-14A5-B32F54300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866" y="934428"/>
            <a:ext cx="5654215" cy="424066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W-STL LED Step Light recessed outdoor fixture for pathway and stair safety">
            <a:extLst>
              <a:ext uri="{FF2B5EF4-FFF2-40B4-BE49-F238E27FC236}">
                <a16:creationId xmlns:a16="http://schemas.microsoft.com/office/drawing/2014/main" id="{ED25800A-4134-FB07-1E70-4043B8FB1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247" y="2790294"/>
            <a:ext cx="5348708" cy="40115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BD46051-9683-0B10-F277-C10994E02625}"/>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E9B08037-C261-386E-EF94-8416D4D55998}"/>
              </a:ext>
            </a:extLst>
          </p:cNvPr>
          <p:cNvSpPr/>
          <p:nvPr/>
        </p:nvSpPr>
        <p:spPr>
          <a:xfrm>
            <a:off x="0" y="3352800"/>
            <a:ext cx="4305298" cy="350520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0851A6D4-2A9C-51C7-771F-0F2125561378}"/>
              </a:ext>
            </a:extLst>
          </p:cNvPr>
          <p:cNvSpPr txBox="1"/>
          <p:nvPr/>
        </p:nvSpPr>
        <p:spPr>
          <a:xfrm>
            <a:off x="151669" y="3493430"/>
            <a:ext cx="4001959" cy="3277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GW-STL</a:t>
            </a:r>
          </a:p>
          <a:p>
            <a:pPr lvl="0">
              <a:spcBef>
                <a:spcPts val="600"/>
              </a:spcBef>
              <a:defRPr/>
            </a:pPr>
            <a:r>
              <a:rPr lang="fr-CA" sz="1400" dirty="0">
                <a:solidFill>
                  <a:prstClr val="white"/>
                </a:solidFill>
                <a:latin typeface="Gotham Light" pitchFamily="2" charset="0"/>
              </a:rPr>
              <a:t>Le luminaire encastré LED GW-STL est une solution architecturale haut de gamme alliant sécurité et esthétique moderne et élégante. Conçu pour une intégration parfaite dans les escaliers, les allées et les murets, ce luminaire offre un éclairage ciblé et non éblouissant qui guide les déplacements tout en sublimant l'espace. Que ce soit pour éclairer une terrasse privée ou une place commerciale très fréquentée, le GW-STL offre un équilibre idéal entre discrétion et performance lumineuse.</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5"/>
            <a:extLst>
              <a:ext uri="{FF2B5EF4-FFF2-40B4-BE49-F238E27FC236}">
                <a16:creationId xmlns:a16="http://schemas.microsoft.com/office/drawing/2014/main" id="{1E30D63A-BBF8-234E-16A0-E2D84774D3D5}"/>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D4F8C532-1B29-509A-D75C-9B01CE42F42A}"/>
              </a:ext>
            </a:extLst>
          </p:cNvPr>
          <p:cNvPicPr>
            <a:picLocks noChangeAspect="1"/>
          </p:cNvPicPr>
          <p:nvPr/>
        </p:nvPicPr>
        <p:blipFill>
          <a:blip r:embed="rId6"/>
          <a:stretch>
            <a:fillRect/>
          </a:stretch>
        </p:blipFill>
        <p:spPr>
          <a:xfrm>
            <a:off x="175914" y="-104164"/>
            <a:ext cx="1719177" cy="1117599"/>
          </a:xfrm>
          <a:prstGeom prst="rect">
            <a:avLst/>
          </a:prstGeom>
        </p:spPr>
      </p:pic>
      <p:sp>
        <p:nvSpPr>
          <p:cNvPr id="6" name="ZoneTexte 3">
            <a:hlinkClick r:id="rId7"/>
            <a:extLst>
              <a:ext uri="{FF2B5EF4-FFF2-40B4-BE49-F238E27FC236}">
                <a16:creationId xmlns:a16="http://schemas.microsoft.com/office/drawing/2014/main" id="{A5C420CF-1067-155C-490E-3899810BBC66}"/>
              </a:ext>
            </a:extLst>
          </p:cNvPr>
          <p:cNvSpPr txBox="1"/>
          <p:nvPr/>
        </p:nvSpPr>
        <p:spPr>
          <a:xfrm>
            <a:off x="9258299" y="718984"/>
            <a:ext cx="979939"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GW-STL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8202" name="Picture 10" descr="Green Image Tech">
            <a:hlinkClick r:id="rId8"/>
            <a:extLst>
              <a:ext uri="{FF2B5EF4-FFF2-40B4-BE49-F238E27FC236}">
                <a16:creationId xmlns:a16="http://schemas.microsoft.com/office/drawing/2014/main" id="{D911944C-0FA8-06C4-8E08-FD8D26234F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4674" y="668960"/>
            <a:ext cx="1769179" cy="31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6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CB44D-83FE-27CA-644E-FB14A205C8B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C87DE47-04CE-957D-D76A-208F48281B60}"/>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85D54C3-3EBC-6F18-D507-AA47D83DE25D}"/>
              </a:ext>
            </a:extLst>
          </p:cNvPr>
          <p:cNvSpPr/>
          <p:nvPr/>
        </p:nvSpPr>
        <p:spPr>
          <a:xfrm>
            <a:off x="0" y="2537360"/>
            <a:ext cx="4305298" cy="4320639"/>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458291AE-3E6C-3CDD-7C8E-0C9A09E263F6}"/>
              </a:ext>
            </a:extLst>
          </p:cNvPr>
          <p:cNvSpPr txBox="1"/>
          <p:nvPr/>
        </p:nvSpPr>
        <p:spPr>
          <a:xfrm>
            <a:off x="151669" y="2689866"/>
            <a:ext cx="4001959" cy="39241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GP-M25</a:t>
            </a:r>
          </a:p>
          <a:p>
            <a:pPr lvl="0">
              <a:spcBef>
                <a:spcPts val="600"/>
              </a:spcBef>
              <a:defRPr/>
            </a:pPr>
            <a:r>
              <a:rPr lang="fr-CA" sz="1400" dirty="0">
                <a:solidFill>
                  <a:prstClr val="white"/>
                </a:solidFill>
                <a:latin typeface="Gotham Light" pitchFamily="2" charset="0"/>
              </a:rPr>
              <a:t>Le GP-M25 est un luminaire encastré LED compact et performant, spécialement conçu pour s'intégrer aux garde-corps architecturaux courbés. Ce luminaire discret offre une solution d'éclairage qui améliore la sécurité et la visibilité sans altérer l'esthétique épurée des garde-corps modernes. Conçu pour s'intégrer parfaitement aux garde-corps en acier inoxydable ou en aluminium, le GP-M25 diffuse une lumière douce et élégante vers le bas, ce qui en fait un choix idéal pour les projets d'infrastructures commerciales et publiques haut de gamme où l'intégration architecturale et la durabilité sont primordiales.</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3"/>
            <a:extLst>
              <a:ext uri="{FF2B5EF4-FFF2-40B4-BE49-F238E27FC236}">
                <a16:creationId xmlns:a16="http://schemas.microsoft.com/office/drawing/2014/main" id="{95F3CAA2-B20B-875F-8F25-E6BAEF0FCE52}"/>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FA3119B1-354E-EBD1-FC90-B6654A5B06F6}"/>
              </a:ext>
            </a:extLst>
          </p:cNvPr>
          <p:cNvPicPr>
            <a:picLocks noChangeAspect="1"/>
          </p:cNvPicPr>
          <p:nvPr/>
        </p:nvPicPr>
        <p:blipFill>
          <a:blip r:embed="rId4"/>
          <a:stretch>
            <a:fillRect/>
          </a:stretch>
        </p:blipFill>
        <p:spPr>
          <a:xfrm>
            <a:off x="175914" y="-104164"/>
            <a:ext cx="1719177" cy="1117599"/>
          </a:xfrm>
          <a:prstGeom prst="rect">
            <a:avLst/>
          </a:prstGeom>
        </p:spPr>
      </p:pic>
      <p:sp>
        <p:nvSpPr>
          <p:cNvPr id="6" name="ZoneTexte 3">
            <a:hlinkClick r:id="rId5"/>
            <a:extLst>
              <a:ext uri="{FF2B5EF4-FFF2-40B4-BE49-F238E27FC236}">
                <a16:creationId xmlns:a16="http://schemas.microsoft.com/office/drawing/2014/main" id="{A851C049-A49A-3C83-5576-2682E86D0AE2}"/>
              </a:ext>
            </a:extLst>
          </p:cNvPr>
          <p:cNvSpPr txBox="1"/>
          <p:nvPr/>
        </p:nvSpPr>
        <p:spPr>
          <a:xfrm>
            <a:off x="9302081" y="718984"/>
            <a:ext cx="93615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GP-M25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8202" name="Picture 10" descr="Green Image Tech">
            <a:hlinkClick r:id="rId6"/>
            <a:extLst>
              <a:ext uri="{FF2B5EF4-FFF2-40B4-BE49-F238E27FC236}">
                <a16:creationId xmlns:a16="http://schemas.microsoft.com/office/drawing/2014/main" id="{BB387B71-5A4E-BBE2-FF44-9A34F107F7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4674" y="668960"/>
            <a:ext cx="1769179" cy="3122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mpact GP-M25 LED handrail light with 60-degree beam for curved stainless steel and aluminum railing installations.">
            <a:extLst>
              <a:ext uri="{FF2B5EF4-FFF2-40B4-BE49-F238E27FC236}">
                <a16:creationId xmlns:a16="http://schemas.microsoft.com/office/drawing/2014/main" id="{5431609B-AF8C-191A-A10F-B9F389A048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1732" y="1650128"/>
            <a:ext cx="5854535" cy="439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47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195D9-665A-897E-DB1F-B5E10E5CAE8E}"/>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1E566841-C052-5FB4-D3A4-BA57EDE52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0"/>
            <a:ext cx="12192000" cy="596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F0632E9-6EF8-79BA-3AD5-E63077FEDAD8}"/>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ADAED96F-345E-25C5-B0A1-1D2F662547FD}"/>
              </a:ext>
            </a:extLst>
          </p:cNvPr>
          <p:cNvSpPr/>
          <p:nvPr/>
        </p:nvSpPr>
        <p:spPr>
          <a:xfrm>
            <a:off x="0" y="4199467"/>
            <a:ext cx="4305298" cy="265853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1C08A8BB-5D66-F02A-407E-B6D7BB0BF25B}"/>
              </a:ext>
            </a:extLst>
          </p:cNvPr>
          <p:cNvSpPr txBox="1"/>
          <p:nvPr/>
        </p:nvSpPr>
        <p:spPr>
          <a:xfrm>
            <a:off x="175914" y="4398439"/>
            <a:ext cx="3935764" cy="2323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STROM</a:t>
            </a:r>
          </a:p>
          <a:p>
            <a:pPr lvl="0">
              <a:lnSpc>
                <a:spcPts val="1600"/>
              </a:lnSpc>
              <a:spcBef>
                <a:spcPts val="600"/>
              </a:spcBef>
              <a:defRPr/>
            </a:pPr>
            <a:r>
              <a:rPr lang="fr-FR" sz="1400" dirty="0">
                <a:solidFill>
                  <a:prstClr val="white"/>
                </a:solidFill>
                <a:latin typeface="Gotham Light" pitchFamily="2" charset="0"/>
              </a:rPr>
              <a:t>Le luminaire STROM de TMS </a:t>
            </a:r>
            <a:r>
              <a:rPr lang="fr-FR" sz="1400" dirty="0" err="1">
                <a:solidFill>
                  <a:prstClr val="white"/>
                </a:solidFill>
                <a:latin typeface="Gotham Light" pitchFamily="2" charset="0"/>
              </a:rPr>
              <a:t>Lighting</a:t>
            </a:r>
            <a:r>
              <a:rPr lang="fr-FR" sz="1400" dirty="0">
                <a:solidFill>
                  <a:prstClr val="white"/>
                </a:solidFill>
                <a:latin typeface="Gotham Light" pitchFamily="2" charset="0"/>
              </a:rPr>
              <a:t> combine un design élégant en acier inoxydable à un éclairage DEL puissant, idéal pour l'intérieur comme pour l'extérieur. Avec ses options d'éclairage vers le haut et vers le bas, il offre un éclairage polyvalent et écoénergétique, tout en conférant une allure architecturale moderne.</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2DC38493-8417-A004-7A38-D39B839BEEB8}"/>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28815D44-5A26-4070-C19F-98CE4F0518B5}"/>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6250BD3F-20F0-3C4E-24EA-5B667C62021D}"/>
              </a:ext>
            </a:extLst>
          </p:cNvPr>
          <p:cNvSpPr txBox="1"/>
          <p:nvPr/>
        </p:nvSpPr>
        <p:spPr>
          <a:xfrm>
            <a:off x="9313333" y="718984"/>
            <a:ext cx="92490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STROM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4" descr="TMS Lighting Inc.">
            <a:hlinkClick r:id="rId7"/>
            <a:extLst>
              <a:ext uri="{FF2B5EF4-FFF2-40B4-BE49-F238E27FC236}">
                <a16:creationId xmlns:a16="http://schemas.microsoft.com/office/drawing/2014/main" id="{D0FA1D77-0E78-55F5-1A38-92FB0BE4606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5923"/>
          <a:stretch/>
        </p:blipFill>
        <p:spPr bwMode="auto">
          <a:xfrm>
            <a:off x="7212846" y="744447"/>
            <a:ext cx="1981954" cy="185065"/>
          </a:xfrm>
          <a:prstGeom prst="rect">
            <a:avLst/>
          </a:prstGeom>
          <a:noFill/>
        </p:spPr>
      </p:pic>
    </p:spTree>
    <p:extLst>
      <p:ext uri="{BB962C8B-B14F-4D97-AF65-F5344CB8AC3E}">
        <p14:creationId xmlns:p14="http://schemas.microsoft.com/office/powerpoint/2010/main" val="314320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10F4-C1FB-3207-F092-2C6C1BC117EF}"/>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27D9E65D-5A42-D5F1-BCB6-ECB1BC7ED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889000"/>
            <a:ext cx="12192000" cy="596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341D03-D9BD-2FA0-D197-269A1157DF37}"/>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9CBEAD9E-0BBE-1BBA-4B8C-AA3D3A8EEBE2}"/>
              </a:ext>
            </a:extLst>
          </p:cNvPr>
          <p:cNvSpPr/>
          <p:nvPr/>
        </p:nvSpPr>
        <p:spPr>
          <a:xfrm>
            <a:off x="0" y="4199467"/>
            <a:ext cx="4305298" cy="265853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46199CCD-8238-F134-715A-67CBDFD1DECF}"/>
              </a:ext>
            </a:extLst>
          </p:cNvPr>
          <p:cNvSpPr txBox="1"/>
          <p:nvPr/>
        </p:nvSpPr>
        <p:spPr>
          <a:xfrm>
            <a:off x="175914" y="4398439"/>
            <a:ext cx="3935764" cy="2323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SIGN™ 7</a:t>
            </a:r>
          </a:p>
          <a:p>
            <a:pPr lvl="0">
              <a:lnSpc>
                <a:spcPts val="1600"/>
              </a:lnSpc>
              <a:spcBef>
                <a:spcPts val="600"/>
              </a:spcBef>
              <a:defRPr/>
            </a:pPr>
            <a:r>
              <a:rPr lang="fr-CA" sz="1400" dirty="0">
                <a:solidFill>
                  <a:prstClr val="white"/>
                </a:solidFill>
                <a:latin typeface="Gotham Light" pitchFamily="2" charset="0"/>
              </a:rPr>
              <a:t>Le luminaire SIGN 7™ incarne le prestige en matière d'éclairage extérieur pour enseignes et présentoirs. Sa conception optimisée, son flux lumineux exceptionnel et sa qualité supérieure en font le luminaire idéal pour l'éclairage extérieur, affirmant avec élégance et distinction. Le SIGN 7™ définit ce que signifie être un luminaire haut de gamme.</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CF800279-FA02-5798-4DC7-0A3B38923469}"/>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7EEEAB96-31E6-185A-27B0-D5FCD130240C}"/>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CFC791B0-04FF-5380-17FD-E9A8AC9DCCD4}"/>
              </a:ext>
            </a:extLst>
          </p:cNvPr>
          <p:cNvSpPr txBox="1"/>
          <p:nvPr/>
        </p:nvSpPr>
        <p:spPr>
          <a:xfrm>
            <a:off x="9266712" y="718984"/>
            <a:ext cx="97152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SIGN™ 7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4" descr="TMS Lighting Inc.">
            <a:hlinkClick r:id="rId7"/>
            <a:extLst>
              <a:ext uri="{FF2B5EF4-FFF2-40B4-BE49-F238E27FC236}">
                <a16:creationId xmlns:a16="http://schemas.microsoft.com/office/drawing/2014/main" id="{A5C88657-DC77-8C6A-227A-2FCEE430E9F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5923"/>
          <a:stretch/>
        </p:blipFill>
        <p:spPr bwMode="auto">
          <a:xfrm>
            <a:off x="7212846" y="744447"/>
            <a:ext cx="1981954" cy="185065"/>
          </a:xfrm>
          <a:prstGeom prst="rect">
            <a:avLst/>
          </a:prstGeom>
          <a:noFill/>
        </p:spPr>
      </p:pic>
    </p:spTree>
    <p:extLst>
      <p:ext uri="{BB962C8B-B14F-4D97-AF65-F5344CB8AC3E}">
        <p14:creationId xmlns:p14="http://schemas.microsoft.com/office/powerpoint/2010/main" val="2635695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DC317-3AFE-CA4B-ABA3-CA58CEA4A263}"/>
            </a:ext>
          </a:extLst>
        </p:cNvPr>
        <p:cNvGrpSpPr/>
        <p:nvPr/>
      </p:nvGrpSpPr>
      <p:grpSpPr>
        <a:xfrm>
          <a:off x="0" y="0"/>
          <a:ext cx="0" cy="0"/>
          <a:chOff x="0" y="0"/>
          <a:chExt cx="0" cy="0"/>
        </a:xfrm>
      </p:grpSpPr>
      <p:pic>
        <p:nvPicPr>
          <p:cNvPr id="9" name="Picture 8" descr="A building with lights on&#10;&#10;AI-generated content may be incorrect.">
            <a:extLst>
              <a:ext uri="{FF2B5EF4-FFF2-40B4-BE49-F238E27FC236}">
                <a16:creationId xmlns:a16="http://schemas.microsoft.com/office/drawing/2014/main" id="{12B60507-E8E2-EAED-28A7-180230220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836" y="1117599"/>
            <a:ext cx="7107163" cy="5740401"/>
          </a:xfrm>
          <a:prstGeom prst="rect">
            <a:avLst/>
          </a:prstGeom>
        </p:spPr>
      </p:pic>
      <p:pic>
        <p:nvPicPr>
          <p:cNvPr id="12" name="Picture 11" descr="A building with a glass door and a table&#10;&#10;AI-generated content may be incorrect.">
            <a:extLst>
              <a:ext uri="{FF2B5EF4-FFF2-40B4-BE49-F238E27FC236}">
                <a16:creationId xmlns:a16="http://schemas.microsoft.com/office/drawing/2014/main" id="{2C4812AB-399F-F4B2-2761-C8AE5206EB39}"/>
              </a:ext>
            </a:extLst>
          </p:cNvPr>
          <p:cNvPicPr>
            <a:picLocks noChangeAspect="1"/>
          </p:cNvPicPr>
          <p:nvPr/>
        </p:nvPicPr>
        <p:blipFill>
          <a:blip r:embed="rId4">
            <a:extLst>
              <a:ext uri="{28A0092B-C50C-407E-A947-70E740481C1C}">
                <a14:useLocalDpi xmlns:a14="http://schemas.microsoft.com/office/drawing/2010/main" val="0"/>
              </a:ext>
            </a:extLst>
          </a:blip>
          <a:srcRect r="14943"/>
          <a:stretch>
            <a:fillRect/>
          </a:stretch>
        </p:blipFill>
        <p:spPr>
          <a:xfrm>
            <a:off x="-1" y="1117598"/>
            <a:ext cx="6045201" cy="5740402"/>
          </a:xfrm>
          <a:prstGeom prst="rect">
            <a:avLst/>
          </a:prstGeom>
        </p:spPr>
      </p:pic>
      <p:sp>
        <p:nvSpPr>
          <p:cNvPr id="11" name="Rectangle 10">
            <a:extLst>
              <a:ext uri="{FF2B5EF4-FFF2-40B4-BE49-F238E27FC236}">
                <a16:creationId xmlns:a16="http://schemas.microsoft.com/office/drawing/2014/main" id="{E2742099-3882-25B2-1298-1F6C2B04939D}"/>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1AADAE7-0926-483D-9DAE-F3D647F9A608}"/>
              </a:ext>
            </a:extLst>
          </p:cNvPr>
          <p:cNvSpPr/>
          <p:nvPr/>
        </p:nvSpPr>
        <p:spPr>
          <a:xfrm>
            <a:off x="0" y="3822700"/>
            <a:ext cx="4305298" cy="303530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DF422E97-57D7-2B14-7498-A8767088093C}"/>
              </a:ext>
            </a:extLst>
          </p:cNvPr>
          <p:cNvSpPr txBox="1"/>
          <p:nvPr/>
        </p:nvSpPr>
        <p:spPr>
          <a:xfrm>
            <a:off x="175914" y="4074513"/>
            <a:ext cx="3935764" cy="2528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EROS W LED</a:t>
            </a:r>
          </a:p>
          <a:p>
            <a:pPr lvl="0">
              <a:lnSpc>
                <a:spcPts val="1600"/>
              </a:lnSpc>
              <a:spcBef>
                <a:spcPts val="600"/>
              </a:spcBef>
              <a:defRPr/>
            </a:pPr>
            <a:r>
              <a:rPr lang="fr-FR" sz="1400" dirty="0">
                <a:solidFill>
                  <a:prstClr val="white"/>
                </a:solidFill>
                <a:latin typeface="Gotham Light" pitchFamily="2" charset="0"/>
              </a:rPr>
              <a:t>L’Eros W DEL est un excellent choix pour l'éclairage mural. Son corps métallique IP65 et son diffuseur en acrylique lui donnent un style élégant et moderne. Il est disponible en noir (finition standard) et en neuf longueurs différentes. Il offre également une variété de CCT standard, une option blanc ajustable, des couleurs changeantes RGB et RGBW, et des DEL de type pixels.</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5"/>
            <a:extLst>
              <a:ext uri="{FF2B5EF4-FFF2-40B4-BE49-F238E27FC236}">
                <a16:creationId xmlns:a16="http://schemas.microsoft.com/office/drawing/2014/main" id="{B514C8F8-FEDC-3D46-D688-C6176018540D}"/>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1C6FCAAF-16B3-397E-51C9-54B968D7D718}"/>
              </a:ext>
            </a:extLst>
          </p:cNvPr>
          <p:cNvPicPr>
            <a:picLocks noChangeAspect="1"/>
          </p:cNvPicPr>
          <p:nvPr/>
        </p:nvPicPr>
        <p:blipFill>
          <a:blip r:embed="rId6"/>
          <a:stretch>
            <a:fillRect/>
          </a:stretch>
        </p:blipFill>
        <p:spPr>
          <a:xfrm>
            <a:off x="175914" y="-104164"/>
            <a:ext cx="1719177" cy="1117599"/>
          </a:xfrm>
          <a:prstGeom prst="rect">
            <a:avLst/>
          </a:prstGeom>
        </p:spPr>
      </p:pic>
      <p:sp>
        <p:nvSpPr>
          <p:cNvPr id="6" name="ZoneTexte 3">
            <a:hlinkClick r:id="rId7"/>
            <a:extLst>
              <a:ext uri="{FF2B5EF4-FFF2-40B4-BE49-F238E27FC236}">
                <a16:creationId xmlns:a16="http://schemas.microsoft.com/office/drawing/2014/main" id="{E37AF8C8-94C9-C81E-859B-DC9CB6D2389A}"/>
              </a:ext>
            </a:extLst>
          </p:cNvPr>
          <p:cNvSpPr txBox="1"/>
          <p:nvPr/>
        </p:nvSpPr>
        <p:spPr>
          <a:xfrm>
            <a:off x="8936567" y="718984"/>
            <a:ext cx="1301672"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Eros W LED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6146" name="Picture 2">
            <a:hlinkClick r:id="rId8"/>
            <a:extLst>
              <a:ext uri="{FF2B5EF4-FFF2-40B4-BE49-F238E27FC236}">
                <a16:creationId xmlns:a16="http://schemas.microsoft.com/office/drawing/2014/main" id="{23C36673-6760-BF5B-BE17-275FE4501A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2233" y="441532"/>
            <a:ext cx="767272" cy="57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11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DE87-A030-B19D-3369-7E14E3A18623}"/>
            </a:ext>
          </a:extLst>
        </p:cNvPr>
        <p:cNvGrpSpPr/>
        <p:nvPr/>
      </p:nvGrpSpPr>
      <p:grpSpPr>
        <a:xfrm>
          <a:off x="0" y="0"/>
          <a:ext cx="0" cy="0"/>
          <a:chOff x="0" y="0"/>
          <a:chExt cx="0" cy="0"/>
        </a:xfrm>
      </p:grpSpPr>
      <p:pic>
        <p:nvPicPr>
          <p:cNvPr id="5124" name="Picture 4">
            <a:extLst>
              <a:ext uri="{FF2B5EF4-FFF2-40B4-BE49-F238E27FC236}">
                <a16:creationId xmlns:a16="http://schemas.microsoft.com/office/drawing/2014/main" id="{C231FC96-4A31-65D7-97D7-45E21C2F1F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85" b="5599"/>
          <a:stretch>
            <a:fillRect/>
          </a:stretch>
        </p:blipFill>
        <p:spPr bwMode="auto">
          <a:xfrm>
            <a:off x="-2" y="-1"/>
            <a:ext cx="12192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906B675-D70D-EF58-E42B-D878EAEF6773}"/>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4170161D-FF41-989E-7042-6023CFC336CA}"/>
              </a:ext>
            </a:extLst>
          </p:cNvPr>
          <p:cNvSpPr/>
          <p:nvPr/>
        </p:nvSpPr>
        <p:spPr>
          <a:xfrm>
            <a:off x="0" y="3073400"/>
            <a:ext cx="4305298" cy="378460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D1D66640-4491-8897-07D7-D374D94726FB}"/>
              </a:ext>
            </a:extLst>
          </p:cNvPr>
          <p:cNvSpPr txBox="1"/>
          <p:nvPr/>
        </p:nvSpPr>
        <p:spPr>
          <a:xfrm>
            <a:off x="184767" y="3216535"/>
            <a:ext cx="3935764" cy="35548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VIVID S 270</a:t>
            </a:r>
          </a:p>
          <a:p>
            <a:pPr lvl="0">
              <a:lnSpc>
                <a:spcPts val="1600"/>
              </a:lnSpc>
              <a:spcBef>
                <a:spcPts val="600"/>
              </a:spcBef>
              <a:defRPr/>
            </a:pPr>
            <a:r>
              <a:rPr lang="fr-CA" sz="1400" dirty="0">
                <a:solidFill>
                  <a:prstClr val="white"/>
                </a:solidFill>
                <a:latin typeface="Gotham Light" pitchFamily="2" charset="0"/>
              </a:rPr>
              <a:t>La lumière linéaire sans points la plus fiable du marché. Elle propose des raccords sans couture conçus pour préserver l'uniformité de la lumière. Conçu pour la configuration et l'assemblage sur site, le Vivid S 270 est la solution définitive pour les accents architecturaux et la signalisation. Ce produit à intensité variable, certifié IP68 et IK10 et bénéficie d'une garantie de 10 ans. Des gaines et lentilles de couleurs standard et personnalisées, ainsi qu'une gamme de connecteurs, de profilés de montage et de systèmes de contrôle, permettent une installation entièrement personnalisable.</a:t>
            </a:r>
          </a:p>
        </p:txBody>
      </p:sp>
      <p:sp>
        <p:nvSpPr>
          <p:cNvPr id="4" name="ZoneTexte 3">
            <a:hlinkClick r:id="rId4"/>
            <a:extLst>
              <a:ext uri="{FF2B5EF4-FFF2-40B4-BE49-F238E27FC236}">
                <a16:creationId xmlns:a16="http://schemas.microsoft.com/office/drawing/2014/main" id="{40A33B3A-5A49-C971-8C29-0697B9475C91}"/>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B46B3DAD-B076-C496-0C49-057B832403F7}"/>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B1D17795-E4BC-72D3-9DEB-A2FE5AE793DC}"/>
              </a:ext>
            </a:extLst>
          </p:cNvPr>
          <p:cNvSpPr txBox="1"/>
          <p:nvPr/>
        </p:nvSpPr>
        <p:spPr>
          <a:xfrm>
            <a:off x="8974667" y="718984"/>
            <a:ext cx="1263572"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Vivid S 270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Graphic 2">
            <a:hlinkClick r:id="rId7"/>
            <a:extLst>
              <a:ext uri="{FF2B5EF4-FFF2-40B4-BE49-F238E27FC236}">
                <a16:creationId xmlns:a16="http://schemas.microsoft.com/office/drawing/2014/main" id="{73A61C77-C925-31AA-E009-603DD5BA27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06463" y="662635"/>
            <a:ext cx="1179302" cy="296510"/>
          </a:xfrm>
          <a:prstGeom prst="rect">
            <a:avLst/>
          </a:prstGeom>
        </p:spPr>
      </p:pic>
    </p:spTree>
    <p:extLst>
      <p:ext uri="{BB962C8B-B14F-4D97-AF65-F5344CB8AC3E}">
        <p14:creationId xmlns:p14="http://schemas.microsoft.com/office/powerpoint/2010/main" val="202926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F1E1F-7F9C-5169-5CAA-153E83A3CCB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35BF9BE-1FAF-648D-6887-6E123AED9EDF}"/>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1B50269-2D8F-4DF4-011A-3040DED84D3A}"/>
              </a:ext>
            </a:extLst>
          </p:cNvPr>
          <p:cNvSpPr/>
          <p:nvPr/>
        </p:nvSpPr>
        <p:spPr>
          <a:xfrm>
            <a:off x="0" y="2240478"/>
            <a:ext cx="4305298" cy="461752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CF11AA31-6641-E917-9F1A-F78927846D12}"/>
              </a:ext>
            </a:extLst>
          </p:cNvPr>
          <p:cNvSpPr txBox="1"/>
          <p:nvPr/>
        </p:nvSpPr>
        <p:spPr>
          <a:xfrm>
            <a:off x="175914" y="2566645"/>
            <a:ext cx="3935764" cy="39651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PRISM PROFILE FC IP</a:t>
            </a:r>
          </a:p>
          <a:p>
            <a:pPr lvl="0">
              <a:lnSpc>
                <a:spcPts val="1600"/>
              </a:lnSpc>
              <a:spcBef>
                <a:spcPts val="600"/>
              </a:spcBef>
              <a:defRPr/>
            </a:pPr>
            <a:r>
              <a:rPr lang="fr-CA" sz="1400" dirty="0">
                <a:solidFill>
                  <a:prstClr val="white"/>
                </a:solidFill>
                <a:latin typeface="Gotham Light" pitchFamily="2" charset="0"/>
              </a:rPr>
              <a:t>Le Prism Profile FC IP est un projecteur ellipsoïdal IP65 doté de LED RGBAL 5 en 1 de 300 W et d'un tube optique zoomable. Il est conçu pour les applications théâtrales et extérieures nécessitant un éclairage haute définition, un mélange de couleurs complet et des températures de blanc variables. Le tube optique, contrôlé par DMX, est orientable de 15 à 30 degrés et dispose d'un zoom et d'une mise au point automatiques pour une projection de </a:t>
            </a:r>
            <a:r>
              <a:rPr lang="fr-CA" sz="1400" dirty="0" err="1">
                <a:solidFill>
                  <a:prstClr val="white"/>
                </a:solidFill>
                <a:latin typeface="Gotham Light" pitchFamily="2" charset="0"/>
              </a:rPr>
              <a:t>gobos</a:t>
            </a:r>
            <a:r>
              <a:rPr lang="fr-CA" sz="1400" dirty="0">
                <a:solidFill>
                  <a:prstClr val="white"/>
                </a:solidFill>
                <a:latin typeface="Gotham Light" pitchFamily="2" charset="0"/>
              </a:rPr>
              <a:t> nette. Son boîtier en aluminium moulé sous pression de haute qualité lui permet de résister à tous les environnements, et son système de refroidissement passif sans ventilateur garantit un fonctionnement silencieux.</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3"/>
            <a:extLst>
              <a:ext uri="{FF2B5EF4-FFF2-40B4-BE49-F238E27FC236}">
                <a16:creationId xmlns:a16="http://schemas.microsoft.com/office/drawing/2014/main" id="{FA9AF100-A8D8-DA34-E780-6864AF6B1707}"/>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2D06FBBF-9D62-3172-2E08-81430944C846}"/>
              </a:ext>
            </a:extLst>
          </p:cNvPr>
          <p:cNvPicPr>
            <a:picLocks noChangeAspect="1"/>
          </p:cNvPicPr>
          <p:nvPr/>
        </p:nvPicPr>
        <p:blipFill>
          <a:blip r:embed="rId4"/>
          <a:stretch>
            <a:fillRect/>
          </a:stretch>
        </p:blipFill>
        <p:spPr>
          <a:xfrm>
            <a:off x="175914" y="-104164"/>
            <a:ext cx="1719177" cy="1117599"/>
          </a:xfrm>
          <a:prstGeom prst="rect">
            <a:avLst/>
          </a:prstGeom>
        </p:spPr>
      </p:pic>
      <p:sp>
        <p:nvSpPr>
          <p:cNvPr id="6" name="ZoneTexte 3">
            <a:hlinkClick r:id="rId5"/>
            <a:extLst>
              <a:ext uri="{FF2B5EF4-FFF2-40B4-BE49-F238E27FC236}">
                <a16:creationId xmlns:a16="http://schemas.microsoft.com/office/drawing/2014/main" id="{2FAB9215-1DC5-AD89-130B-F22EF2849AB0}"/>
              </a:ext>
            </a:extLst>
          </p:cNvPr>
          <p:cNvSpPr txBox="1"/>
          <p:nvPr/>
        </p:nvSpPr>
        <p:spPr>
          <a:xfrm>
            <a:off x="8380021" y="718984"/>
            <a:ext cx="1858218"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Prism Profile FC IP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5" name="Group 4">
            <a:extLst>
              <a:ext uri="{FF2B5EF4-FFF2-40B4-BE49-F238E27FC236}">
                <a16:creationId xmlns:a16="http://schemas.microsoft.com/office/drawing/2014/main" id="{31F92026-0787-F50D-90E4-58F0873B23D2}"/>
              </a:ext>
            </a:extLst>
          </p:cNvPr>
          <p:cNvGrpSpPr/>
          <p:nvPr/>
        </p:nvGrpSpPr>
        <p:grpSpPr>
          <a:xfrm>
            <a:off x="7175504" y="488131"/>
            <a:ext cx="1126066" cy="525304"/>
            <a:chOff x="5659967" y="1905000"/>
            <a:chExt cx="1642533" cy="766233"/>
          </a:xfrm>
        </p:grpSpPr>
        <p:sp>
          <p:nvSpPr>
            <p:cNvPr id="3" name="Rectangle 2">
              <a:extLst>
                <a:ext uri="{FF2B5EF4-FFF2-40B4-BE49-F238E27FC236}">
                  <a16:creationId xmlns:a16="http://schemas.microsoft.com/office/drawing/2014/main" id="{5E2631AC-273A-4A88-E6D0-F3C305BCC541}"/>
                </a:ext>
              </a:extLst>
            </p:cNvPr>
            <p:cNvSpPr/>
            <p:nvPr/>
          </p:nvSpPr>
          <p:spPr>
            <a:xfrm>
              <a:off x="5659967" y="1905000"/>
              <a:ext cx="1642533" cy="766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122" name="Picture 2" descr="Times Square Lighting">
              <a:hlinkClick r:id="rId6"/>
              <a:extLst>
                <a:ext uri="{FF2B5EF4-FFF2-40B4-BE49-F238E27FC236}">
                  <a16:creationId xmlns:a16="http://schemas.microsoft.com/office/drawing/2014/main" id="{233B97DF-6210-F736-82AE-7B0262F8C0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432" y="1995487"/>
              <a:ext cx="1365602" cy="58525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Prism Profile FC IP">
            <a:extLst>
              <a:ext uri="{FF2B5EF4-FFF2-40B4-BE49-F238E27FC236}">
                <a16:creationId xmlns:a16="http://schemas.microsoft.com/office/drawing/2014/main" id="{907EF5D6-CA57-451C-56B0-A0D34A0813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9159" y="1428996"/>
            <a:ext cx="4659581" cy="465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00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3E27D-AC0B-1D3E-BB6C-9625552D3A14}"/>
            </a:ext>
          </a:extLst>
        </p:cNvPr>
        <p:cNvGrpSpPr/>
        <p:nvPr/>
      </p:nvGrpSpPr>
      <p:grpSpPr>
        <a:xfrm>
          <a:off x="0" y="0"/>
          <a:ext cx="0" cy="0"/>
          <a:chOff x="0" y="0"/>
          <a:chExt cx="0" cy="0"/>
        </a:xfrm>
      </p:grpSpPr>
      <p:pic>
        <p:nvPicPr>
          <p:cNvPr id="2050" name="Picture 2" descr="Tempest 120">
            <a:extLst>
              <a:ext uri="{FF2B5EF4-FFF2-40B4-BE49-F238E27FC236}">
                <a16:creationId xmlns:a16="http://schemas.microsoft.com/office/drawing/2014/main" id="{003CBAC2-E23A-90CC-FA80-B05677521C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54" b="15581"/>
          <a:stretch>
            <a:fillRect/>
          </a:stretch>
        </p:blipFill>
        <p:spPr bwMode="auto">
          <a:xfrm>
            <a:off x="5154642" y="1543793"/>
            <a:ext cx="5879275" cy="397823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44B9A74-3751-6918-C686-956053ACB872}"/>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3522DD8-D03A-56DF-D7C4-8035EE59265F}"/>
              </a:ext>
            </a:extLst>
          </p:cNvPr>
          <p:cNvSpPr/>
          <p:nvPr/>
        </p:nvSpPr>
        <p:spPr>
          <a:xfrm>
            <a:off x="0" y="2770909"/>
            <a:ext cx="4305298" cy="4087091"/>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46ED075E-2FC2-4182-4ED0-010160217C3D}"/>
              </a:ext>
            </a:extLst>
          </p:cNvPr>
          <p:cNvSpPr txBox="1"/>
          <p:nvPr/>
        </p:nvSpPr>
        <p:spPr>
          <a:xfrm>
            <a:off x="175914" y="3139636"/>
            <a:ext cx="3935764" cy="33496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TEMPEST 120</a:t>
            </a:r>
          </a:p>
          <a:p>
            <a:pPr lvl="0">
              <a:lnSpc>
                <a:spcPts val="1600"/>
              </a:lnSpc>
              <a:spcBef>
                <a:spcPts val="600"/>
              </a:spcBef>
              <a:defRPr/>
            </a:pPr>
            <a:r>
              <a:rPr lang="fr-CA" sz="1400" dirty="0">
                <a:solidFill>
                  <a:prstClr val="white"/>
                </a:solidFill>
                <a:latin typeface="Gotham Light" pitchFamily="2" charset="0"/>
              </a:rPr>
              <a:t>Le vidéoprojecteur LED Tempest 120 projette des images fixes ou animées. Ce petit projecteur performant utilise plus de 3 400 motifs prédéfinis (</a:t>
            </a:r>
            <a:r>
              <a:rPr lang="fr-CA" sz="1400" dirty="0" err="1">
                <a:solidFill>
                  <a:prstClr val="white"/>
                </a:solidFill>
                <a:latin typeface="Gotham Light" pitchFamily="2" charset="0"/>
              </a:rPr>
              <a:t>gobos</a:t>
            </a:r>
            <a:r>
              <a:rPr lang="fr-CA" sz="1400" dirty="0">
                <a:solidFill>
                  <a:prstClr val="white"/>
                </a:solidFill>
                <a:latin typeface="Gotham Light" pitchFamily="2" charset="0"/>
              </a:rPr>
              <a:t>). Vous pouvez également créer vos propres images en envoyant un PDF. La duplication d'images en noir et blanc ou en couleur est possible. Le Tempest s'installe aussi bien en intérieur qu'en extérieur. Il est idéal pour les commerces, les clubs, les restaurants et les salles d'exposition. Le Tempest 120 peut être piloté en mode manuel ou via un adaptateur DMX.</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AEF2BDDD-119C-0F82-B599-E2B2AEEE0DD3}"/>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9C002719-6A69-29FC-A35E-8DBDA5E5FEDD}"/>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294DF6E0-981C-CF1B-3F66-B25EFD4A57A0}"/>
              </a:ext>
            </a:extLst>
          </p:cNvPr>
          <p:cNvSpPr txBox="1"/>
          <p:nvPr/>
        </p:nvSpPr>
        <p:spPr>
          <a:xfrm>
            <a:off x="8894617" y="718984"/>
            <a:ext cx="134362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Tempest 120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5" name="Group 4">
            <a:extLst>
              <a:ext uri="{FF2B5EF4-FFF2-40B4-BE49-F238E27FC236}">
                <a16:creationId xmlns:a16="http://schemas.microsoft.com/office/drawing/2014/main" id="{EB77BEAF-115C-25EB-8842-33651E80D39F}"/>
              </a:ext>
            </a:extLst>
          </p:cNvPr>
          <p:cNvGrpSpPr/>
          <p:nvPr/>
        </p:nvGrpSpPr>
        <p:grpSpPr>
          <a:xfrm>
            <a:off x="7713852" y="488131"/>
            <a:ext cx="1126066" cy="525304"/>
            <a:chOff x="5659967" y="1905000"/>
            <a:chExt cx="1642533" cy="766233"/>
          </a:xfrm>
        </p:grpSpPr>
        <p:sp>
          <p:nvSpPr>
            <p:cNvPr id="3" name="Rectangle 2">
              <a:extLst>
                <a:ext uri="{FF2B5EF4-FFF2-40B4-BE49-F238E27FC236}">
                  <a16:creationId xmlns:a16="http://schemas.microsoft.com/office/drawing/2014/main" id="{30928C57-84C1-3409-BDC1-6AE5CA72A9F4}"/>
                </a:ext>
              </a:extLst>
            </p:cNvPr>
            <p:cNvSpPr/>
            <p:nvPr/>
          </p:nvSpPr>
          <p:spPr>
            <a:xfrm>
              <a:off x="5659967" y="1905000"/>
              <a:ext cx="1642533" cy="766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122" name="Picture 2" descr="Times Square Lighting">
              <a:hlinkClick r:id="rId7"/>
              <a:extLst>
                <a:ext uri="{FF2B5EF4-FFF2-40B4-BE49-F238E27FC236}">
                  <a16:creationId xmlns:a16="http://schemas.microsoft.com/office/drawing/2014/main" id="{131A4D2E-1BF7-BE5B-38B3-707C586B56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8432" y="1995487"/>
              <a:ext cx="1365602" cy="5852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1484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C2D5C-A979-6B2F-BE6B-DB357B90A77E}"/>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4DC18A27-690E-28B0-21D3-F03F041FA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175"/>
            <a:ext cx="12192000" cy="66008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862FF8D-5392-3186-9616-831F8F6155F3}"/>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A2F137-1B95-5BDF-E39E-13943495A6ED}"/>
              </a:ext>
            </a:extLst>
          </p:cNvPr>
          <p:cNvSpPr/>
          <p:nvPr/>
        </p:nvSpPr>
        <p:spPr>
          <a:xfrm>
            <a:off x="0" y="3429000"/>
            <a:ext cx="4305298" cy="342900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A173D76B-9853-1454-2EA0-CD709053EE04}"/>
              </a:ext>
            </a:extLst>
          </p:cNvPr>
          <p:cNvSpPr txBox="1"/>
          <p:nvPr/>
        </p:nvSpPr>
        <p:spPr>
          <a:xfrm>
            <a:off x="184767" y="3654234"/>
            <a:ext cx="3935764" cy="29905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RAIL 2 WET | MULLION (S2WD)</a:t>
            </a:r>
            <a:endPar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endParaRPr>
          </a:p>
          <a:p>
            <a:pPr lvl="0">
              <a:lnSpc>
                <a:spcPts val="1600"/>
              </a:lnSpc>
              <a:spcBef>
                <a:spcPts val="600"/>
              </a:spcBef>
              <a:defRPr/>
            </a:pPr>
            <a:r>
              <a:rPr lang="fr-CA" sz="1400" dirty="0">
                <a:solidFill>
                  <a:prstClr val="white"/>
                </a:solidFill>
                <a:latin typeface="Gotham Light" pitchFamily="2" charset="0"/>
              </a:rPr>
              <a:t>Chaque environnement présente ses propres défis atmosphériques, c'est pourquoi les luminaires de la série Rail </a:t>
            </a:r>
            <a:r>
              <a:rPr lang="fr-CA" sz="1400" dirty="0" err="1">
                <a:solidFill>
                  <a:prstClr val="white"/>
                </a:solidFill>
                <a:latin typeface="Gotham Light" pitchFamily="2" charset="0"/>
              </a:rPr>
              <a:t>Wet</a:t>
            </a:r>
            <a:r>
              <a:rPr lang="fr-CA" sz="1400" dirty="0">
                <a:solidFill>
                  <a:prstClr val="white"/>
                </a:solidFill>
                <a:latin typeface="Gotham Light" pitchFamily="2" charset="0"/>
              </a:rPr>
              <a:t> ont été conçus avec soin et construits de manière robuste afin qu'ils puissent fonctionner au mieux même dans ces conditions variables.</a:t>
            </a:r>
          </a:p>
          <a:p>
            <a:pPr lvl="0">
              <a:lnSpc>
                <a:spcPts val="1600"/>
              </a:lnSpc>
              <a:spcBef>
                <a:spcPts val="600"/>
              </a:spcBef>
              <a:defRPr/>
            </a:pP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a:p>
            <a:pPr lvl="0">
              <a:lnSpc>
                <a:spcPts val="1600"/>
              </a:lnSpc>
              <a:spcBef>
                <a:spcPts val="600"/>
              </a:spcBef>
              <a:defRPr/>
            </a:pPr>
            <a:r>
              <a:rPr lang="fr-CA" sz="1400" dirty="0">
                <a:solidFill>
                  <a:prstClr val="white"/>
                </a:solidFill>
                <a:latin typeface="Gotham Light" pitchFamily="2" charset="0"/>
              </a:rPr>
              <a:t>Découvrez tous les produits de la gamme </a:t>
            </a:r>
            <a:r>
              <a:rPr lang="fr-CA" sz="1400" dirty="0">
                <a:solidFill>
                  <a:srgbClr val="F3B12F"/>
                </a:solidFill>
                <a:latin typeface="Gotham Light" pitchFamily="2" charset="0"/>
                <a:hlinkClick r:id="rId4">
                  <a:extLst>
                    <a:ext uri="{A12FA001-AC4F-418D-AE19-62706E023703}">
                      <ahyp:hlinkClr xmlns:ahyp="http://schemas.microsoft.com/office/drawing/2018/hyperlinkcolor" val="tx"/>
                    </a:ext>
                  </a:extLst>
                </a:hlinkClick>
              </a:rPr>
              <a:t>Rail </a:t>
            </a:r>
            <a:r>
              <a:rPr lang="fr-CA" sz="1400" dirty="0" err="1">
                <a:solidFill>
                  <a:srgbClr val="F3B12F"/>
                </a:solidFill>
                <a:latin typeface="Gotham Light" pitchFamily="2" charset="0"/>
                <a:hlinkClick r:id="rId4">
                  <a:extLst>
                    <a:ext uri="{A12FA001-AC4F-418D-AE19-62706E023703}">
                      <ahyp:hlinkClr xmlns:ahyp="http://schemas.microsoft.com/office/drawing/2018/hyperlinkcolor" val="tx"/>
                    </a:ext>
                  </a:extLst>
                </a:hlinkClick>
              </a:rPr>
              <a:t>Wet</a:t>
            </a:r>
            <a:r>
              <a:rPr lang="fr-CA" sz="1400" dirty="0">
                <a:solidFill>
                  <a:srgbClr val="F3B12F"/>
                </a:solidFill>
                <a:latin typeface="Gotham Light" pitchFamily="2" charset="0"/>
                <a:hlinkClick r:id="rId4">
                  <a:extLst>
                    <a:ext uri="{A12FA001-AC4F-418D-AE19-62706E023703}">
                      <ahyp:hlinkClr xmlns:ahyp="http://schemas.microsoft.com/office/drawing/2018/hyperlinkcolor" val="tx"/>
                    </a:ext>
                  </a:extLst>
                </a:hlinkClick>
              </a:rPr>
              <a:t> </a:t>
            </a:r>
            <a:r>
              <a:rPr lang="fr-CA" sz="1400" dirty="0" err="1">
                <a:solidFill>
                  <a:srgbClr val="F3B12F"/>
                </a:solidFill>
                <a:latin typeface="Gotham Light" pitchFamily="2" charset="0"/>
                <a:hlinkClick r:id="rId4">
                  <a:extLst>
                    <a:ext uri="{A12FA001-AC4F-418D-AE19-62706E023703}">
                      <ahyp:hlinkClr xmlns:ahyp="http://schemas.microsoft.com/office/drawing/2018/hyperlinkcolor" val="tx"/>
                    </a:ext>
                  </a:extLst>
                </a:hlinkClick>
              </a:rPr>
              <a:t>Series</a:t>
            </a:r>
            <a:endParaRPr kumimoji="0" lang="fr-FR" sz="1400" b="0" i="0" u="none" strike="noStrike" kern="1200" cap="none" spc="0" normalizeH="0" baseline="0" noProof="0" dirty="0">
              <a:ln>
                <a:noFill/>
              </a:ln>
              <a:solidFill>
                <a:srgbClr val="F3B12F"/>
              </a:solidFill>
              <a:effectLst/>
              <a:uLnTx/>
              <a:uFillTx/>
              <a:latin typeface="Gotham Light" pitchFamily="2" charset="0"/>
              <a:ea typeface="+mn-ea"/>
              <a:cs typeface="+mn-cs"/>
            </a:endParaRPr>
          </a:p>
        </p:txBody>
      </p:sp>
      <p:sp>
        <p:nvSpPr>
          <p:cNvPr id="4" name="ZoneTexte 3">
            <a:hlinkClick r:id="rId5"/>
            <a:extLst>
              <a:ext uri="{FF2B5EF4-FFF2-40B4-BE49-F238E27FC236}">
                <a16:creationId xmlns:a16="http://schemas.microsoft.com/office/drawing/2014/main" id="{6A6C86A5-94F1-8666-6A1A-00F097624142}"/>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3B38C096-8FEE-3096-E3B6-10BBB9830EAE}"/>
              </a:ext>
            </a:extLst>
          </p:cNvPr>
          <p:cNvPicPr>
            <a:picLocks noChangeAspect="1"/>
          </p:cNvPicPr>
          <p:nvPr/>
        </p:nvPicPr>
        <p:blipFill>
          <a:blip r:embed="rId6"/>
          <a:stretch>
            <a:fillRect/>
          </a:stretch>
        </p:blipFill>
        <p:spPr>
          <a:xfrm>
            <a:off x="175914" y="-104164"/>
            <a:ext cx="1719177" cy="1117599"/>
          </a:xfrm>
          <a:prstGeom prst="rect">
            <a:avLst/>
          </a:prstGeom>
        </p:spPr>
      </p:pic>
      <p:sp>
        <p:nvSpPr>
          <p:cNvPr id="6" name="ZoneTexte 3">
            <a:hlinkClick r:id="rId7"/>
            <a:extLst>
              <a:ext uri="{FF2B5EF4-FFF2-40B4-BE49-F238E27FC236}">
                <a16:creationId xmlns:a16="http://schemas.microsoft.com/office/drawing/2014/main" id="{283ABE38-B2BE-8A95-96E1-5770528238D0}"/>
              </a:ext>
            </a:extLst>
          </p:cNvPr>
          <p:cNvSpPr txBox="1"/>
          <p:nvPr/>
        </p:nvSpPr>
        <p:spPr>
          <a:xfrm>
            <a:off x="7576457" y="718984"/>
            <a:ext cx="266178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en-CA" sz="1400" b="0" i="0" u="none" strike="noStrike" kern="1200" cap="none" spc="0" normalizeH="0" baseline="0" noProof="0" dirty="0">
                <a:ln>
                  <a:noFill/>
                </a:ln>
                <a:solidFill>
                  <a:prstClr val="white"/>
                </a:solidFill>
                <a:effectLst/>
                <a:uLnTx/>
                <a:uFillTx/>
                <a:latin typeface="Gotham Light" pitchFamily="2" charset="0"/>
                <a:ea typeface="+mn-ea"/>
                <a:cs typeface="+mn-cs"/>
              </a:rPr>
              <a:t>Rail 2 Wet | Mullion (S2WD)</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7" name="Group 6">
            <a:extLst>
              <a:ext uri="{FF2B5EF4-FFF2-40B4-BE49-F238E27FC236}">
                <a16:creationId xmlns:a16="http://schemas.microsoft.com/office/drawing/2014/main" id="{80DEC48A-CE7B-3E0E-0A1E-3D9D3826AA9F}"/>
              </a:ext>
            </a:extLst>
          </p:cNvPr>
          <p:cNvGrpSpPr/>
          <p:nvPr/>
        </p:nvGrpSpPr>
        <p:grpSpPr>
          <a:xfrm>
            <a:off x="6127457" y="614929"/>
            <a:ext cx="1426909" cy="423554"/>
            <a:chOff x="6497891" y="1741714"/>
            <a:chExt cx="1426909" cy="423554"/>
          </a:xfrm>
        </p:grpSpPr>
        <p:sp>
          <p:nvSpPr>
            <p:cNvPr id="3" name="Rectangle 2">
              <a:extLst>
                <a:ext uri="{FF2B5EF4-FFF2-40B4-BE49-F238E27FC236}">
                  <a16:creationId xmlns:a16="http://schemas.microsoft.com/office/drawing/2014/main" id="{AB799DFE-71A2-94D3-480A-0BA969C6866C}"/>
                </a:ext>
              </a:extLst>
            </p:cNvPr>
            <p:cNvSpPr/>
            <p:nvPr/>
          </p:nvSpPr>
          <p:spPr>
            <a:xfrm>
              <a:off x="6497891" y="1741714"/>
              <a:ext cx="1426909" cy="423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098" name="Picture 2" descr="Metalumen - Ideas brought to light">
              <a:hlinkClick r:id="rId8"/>
              <a:extLst>
                <a:ext uri="{FF2B5EF4-FFF2-40B4-BE49-F238E27FC236}">
                  <a16:creationId xmlns:a16="http://schemas.microsoft.com/office/drawing/2014/main" id="{E2EAE321-1E10-FA0D-F239-511881AC13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4465" y="1826658"/>
              <a:ext cx="1173759" cy="2654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0019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3B4BF-665C-74A3-7A3C-72991DB94E78}"/>
            </a:ext>
          </a:extLst>
        </p:cNvPr>
        <p:cNvGrpSpPr/>
        <p:nvPr/>
      </p:nvGrpSpPr>
      <p:grpSpPr>
        <a:xfrm>
          <a:off x="0" y="0"/>
          <a:ext cx="0" cy="0"/>
          <a:chOff x="0" y="0"/>
          <a:chExt cx="0" cy="0"/>
        </a:xfrm>
      </p:grpSpPr>
      <p:pic>
        <p:nvPicPr>
          <p:cNvPr id="2056" name="Picture 8">
            <a:extLst>
              <a:ext uri="{FF2B5EF4-FFF2-40B4-BE49-F238E27FC236}">
                <a16:creationId xmlns:a16="http://schemas.microsoft.com/office/drawing/2014/main" id="{E6F60102-6AC9-9564-F00B-5CFEFBFAE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18F7C36-8696-6D43-003D-2FA5AE113E4C}"/>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BF7F5DD7-2C7E-447F-7215-60DCCDFBF6D5}"/>
              </a:ext>
            </a:extLst>
          </p:cNvPr>
          <p:cNvSpPr/>
          <p:nvPr/>
        </p:nvSpPr>
        <p:spPr>
          <a:xfrm>
            <a:off x="0" y="3772394"/>
            <a:ext cx="4305298" cy="3085605"/>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07778DC1-A89E-264E-B27C-70ED82E85D34}"/>
              </a:ext>
            </a:extLst>
          </p:cNvPr>
          <p:cNvSpPr txBox="1"/>
          <p:nvPr/>
        </p:nvSpPr>
        <p:spPr>
          <a:xfrm>
            <a:off x="184767" y="3885512"/>
            <a:ext cx="3935764" cy="28110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SEGNO</a:t>
            </a:r>
          </a:p>
          <a:p>
            <a:pPr lvl="0">
              <a:lnSpc>
                <a:spcPts val="1600"/>
              </a:lnSpc>
              <a:spcBef>
                <a:spcPts val="600"/>
              </a:spcBef>
              <a:defRPr/>
            </a:pPr>
            <a:r>
              <a:rPr lang="fr-CA" sz="1400" dirty="0">
                <a:solidFill>
                  <a:prstClr val="white"/>
                </a:solidFill>
                <a:latin typeface="Gotham Light" pitchFamily="2" charset="0"/>
              </a:rPr>
              <a:t>Une applique extérieure majestueuse, où l'élégance rencontre l'innovation.</a:t>
            </a:r>
          </a:p>
          <a:p>
            <a:pPr lvl="0">
              <a:lnSpc>
                <a:spcPts val="1600"/>
              </a:lnSpc>
              <a:spcBef>
                <a:spcPts val="600"/>
              </a:spcBef>
              <a:defRPr/>
            </a:pPr>
            <a:r>
              <a:rPr lang="fr-CA" sz="1400" dirty="0">
                <a:solidFill>
                  <a:prstClr val="white"/>
                </a:solidFill>
                <a:latin typeface="Gotham Light" pitchFamily="2" charset="0"/>
              </a:rPr>
              <a:t>Un grand disque suspendu, tel un astre silencieux, guide la lumière avec douceur et précision. Chaque rotation du disque crée une danse d’ombres et de lueurs, redessinant les contours du jardin ou de la façade. Ce jeu subtil entre clarté et obscurité fait de cette applique bien plus qu’une source de lumière : elle devient un poème lumineux, une invitation à rêver.</a:t>
            </a:r>
          </a:p>
        </p:txBody>
      </p:sp>
      <p:sp>
        <p:nvSpPr>
          <p:cNvPr id="4" name="ZoneTexte 3">
            <a:hlinkClick r:id="rId4"/>
            <a:extLst>
              <a:ext uri="{FF2B5EF4-FFF2-40B4-BE49-F238E27FC236}">
                <a16:creationId xmlns:a16="http://schemas.microsoft.com/office/drawing/2014/main" id="{719E25C8-D922-4CDD-CCD1-1445F25A9BD5}"/>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AAC07C61-3139-98CB-9DD8-73016DD20745}"/>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ACA15192-F11F-CB18-716F-D074BC37600A}"/>
              </a:ext>
            </a:extLst>
          </p:cNvPr>
          <p:cNvSpPr txBox="1"/>
          <p:nvPr/>
        </p:nvSpPr>
        <p:spPr>
          <a:xfrm>
            <a:off x="9326087" y="718984"/>
            <a:ext cx="91215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SEGNO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10" name="Group 9">
            <a:extLst>
              <a:ext uri="{FF2B5EF4-FFF2-40B4-BE49-F238E27FC236}">
                <a16:creationId xmlns:a16="http://schemas.microsoft.com/office/drawing/2014/main" id="{3311D517-F8DF-7F45-6EB0-4BD979CE94C7}"/>
              </a:ext>
            </a:extLst>
          </p:cNvPr>
          <p:cNvGrpSpPr/>
          <p:nvPr/>
        </p:nvGrpSpPr>
        <p:grpSpPr>
          <a:xfrm>
            <a:off x="7693791" y="649258"/>
            <a:ext cx="1567543" cy="364177"/>
            <a:chOff x="5628904" y="3301340"/>
            <a:chExt cx="1567543" cy="364177"/>
          </a:xfrm>
        </p:grpSpPr>
        <p:sp>
          <p:nvSpPr>
            <p:cNvPr id="9" name="Rectangle 8">
              <a:hlinkClick r:id="rId7"/>
              <a:extLst>
                <a:ext uri="{FF2B5EF4-FFF2-40B4-BE49-F238E27FC236}">
                  <a16:creationId xmlns:a16="http://schemas.microsoft.com/office/drawing/2014/main" id="{55A9D735-6D53-1EE6-6A3B-596AD9C5C6C8}"/>
                </a:ext>
              </a:extLst>
            </p:cNvPr>
            <p:cNvSpPr/>
            <p:nvPr/>
          </p:nvSpPr>
          <p:spPr>
            <a:xfrm>
              <a:off x="5628904" y="3301340"/>
              <a:ext cx="1567543" cy="364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Graphic 7">
              <a:extLst>
                <a:ext uri="{FF2B5EF4-FFF2-40B4-BE49-F238E27FC236}">
                  <a16:creationId xmlns:a16="http://schemas.microsoft.com/office/drawing/2014/main" id="{6104F224-24F5-9E3A-7CC2-ACDCCA4B33C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696197" y="3356638"/>
              <a:ext cx="1452315" cy="262862"/>
            </a:xfrm>
            <a:prstGeom prst="rect">
              <a:avLst/>
            </a:prstGeom>
          </p:spPr>
        </p:pic>
      </p:grpSp>
    </p:spTree>
    <p:extLst>
      <p:ext uri="{BB962C8B-B14F-4D97-AF65-F5344CB8AC3E}">
        <p14:creationId xmlns:p14="http://schemas.microsoft.com/office/powerpoint/2010/main" val="421908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22F75D7-EB4E-49ED-50CA-AB1828635DE0}"/>
              </a:ext>
            </a:extLst>
          </p:cNvPr>
          <p:cNvSpPr>
            <a:spLocks noGrp="1"/>
          </p:cNvSpPr>
          <p:nvPr>
            <p:ph type="body" sz="quarter" idx="10"/>
          </p:nvPr>
        </p:nvSpPr>
        <p:spPr>
          <a:xfrm>
            <a:off x="993570" y="1464694"/>
            <a:ext cx="9984878" cy="4678808"/>
          </a:xfrm>
        </p:spPr>
        <p:txBody>
          <a:bodyPr/>
          <a:lstStyle/>
          <a:p>
            <a:r>
              <a:rPr lang="fr-CA" b="1" dirty="0"/>
              <a:t>Un éclairage architectural extérieur bien conçu magnifie la présence d’un bâtiment en révélant sa forme, ses textures et son rythme une fois la nuit tombée. En sculptant la lumière avec intention, on peut souligner les lignes structurelles, créer de la profondeur et attirer le regard vers les éléments qui définissent l’identité du projet. Au‑delà de l’esthétique, un bon éclairage améliore la sécurité, facilite l’orientation et prolonge l’usage des espaces environnants. Réalisé avec soin, il transforme une façade en repère nocturne accueillant et fidèle au caractère de l’architecture.</a:t>
            </a:r>
          </a:p>
        </p:txBody>
      </p:sp>
      <p:sp>
        <p:nvSpPr>
          <p:cNvPr id="2" name="Rectangle 1">
            <a:hlinkClick r:id="rId3"/>
            <a:extLst>
              <a:ext uri="{FF2B5EF4-FFF2-40B4-BE49-F238E27FC236}">
                <a16:creationId xmlns:a16="http://schemas.microsoft.com/office/drawing/2014/main" id="{33A3DB17-DBB4-135C-795D-799DC1CA5C6B}"/>
              </a:ext>
            </a:extLst>
          </p:cNvPr>
          <p:cNvSpPr/>
          <p:nvPr/>
        </p:nvSpPr>
        <p:spPr>
          <a:xfrm>
            <a:off x="7415213" y="2055129"/>
            <a:ext cx="4199689" cy="20936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537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943DE-7648-756F-E46F-63F471C3D2F4}"/>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DC99FE75-D62C-F8EE-8003-CB44161508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362"/>
          <a:stretch>
            <a:fillRect/>
          </a:stretch>
        </p:blipFill>
        <p:spPr bwMode="auto">
          <a:xfrm>
            <a:off x="4305298" y="1117600"/>
            <a:ext cx="7886702" cy="5740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680460A-7F5C-E360-295F-F5090E7A98D7}"/>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7FFAA55-917F-4423-E799-2382EB309699}"/>
              </a:ext>
            </a:extLst>
          </p:cNvPr>
          <p:cNvSpPr/>
          <p:nvPr/>
        </p:nvSpPr>
        <p:spPr>
          <a:xfrm>
            <a:off x="0" y="3796145"/>
            <a:ext cx="4305298" cy="3061856"/>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6952DA96-682B-2A61-1DB0-5D1C7B1D7063}"/>
              </a:ext>
            </a:extLst>
          </p:cNvPr>
          <p:cNvSpPr txBox="1"/>
          <p:nvPr/>
        </p:nvSpPr>
        <p:spPr>
          <a:xfrm>
            <a:off x="175914" y="3944455"/>
            <a:ext cx="3935764" cy="284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ULTRA 50</a:t>
            </a:r>
          </a:p>
          <a:p>
            <a:pPr lvl="0">
              <a:spcBef>
                <a:spcPts val="600"/>
              </a:spcBef>
              <a:defRPr/>
            </a:pPr>
            <a:r>
              <a:rPr lang="fr-CA" sz="1400" dirty="0">
                <a:solidFill>
                  <a:prstClr val="white"/>
                </a:solidFill>
                <a:latin typeface="Gotham Light" pitchFamily="2" charset="0"/>
              </a:rPr>
              <a:t>Le projecteur sur perche Ultra 50 est conçu pour être fixé sur des surfaces horizontales. Il permet l'éclairage mural, l'éclairage directionnel et la mise en valeur d'éléments architecturaux et structurels. Sa tête entièrement orientable offre une rotation à 360° et une inclinaison de 0 à 80°. Elle se fixe ensuite facilement grâce à son système de verrouillage intégré. La hauteur de la perche est ajustable jusqu'à 2 mètres (6 pieds 6 pouces).</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5"/>
            <a:extLst>
              <a:ext uri="{FF2B5EF4-FFF2-40B4-BE49-F238E27FC236}">
                <a16:creationId xmlns:a16="http://schemas.microsoft.com/office/drawing/2014/main" id="{48F660AA-8914-39B0-6458-7078D2B07909}"/>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CD2FD6DA-095F-8B11-3B75-90FBCC127CA2}"/>
              </a:ext>
            </a:extLst>
          </p:cNvPr>
          <p:cNvPicPr>
            <a:picLocks noChangeAspect="1"/>
          </p:cNvPicPr>
          <p:nvPr/>
        </p:nvPicPr>
        <p:blipFill>
          <a:blip r:embed="rId6"/>
          <a:stretch>
            <a:fillRect/>
          </a:stretch>
        </p:blipFill>
        <p:spPr>
          <a:xfrm>
            <a:off x="175914" y="-104164"/>
            <a:ext cx="1719177" cy="1117599"/>
          </a:xfrm>
          <a:prstGeom prst="rect">
            <a:avLst/>
          </a:prstGeom>
        </p:spPr>
      </p:pic>
      <p:sp>
        <p:nvSpPr>
          <p:cNvPr id="6" name="ZoneTexte 3">
            <a:hlinkClick r:id="rId7"/>
            <a:extLst>
              <a:ext uri="{FF2B5EF4-FFF2-40B4-BE49-F238E27FC236}">
                <a16:creationId xmlns:a16="http://schemas.microsoft.com/office/drawing/2014/main" id="{FB493735-6FB0-B9A8-FDCA-3C1CDFE041C9}"/>
              </a:ext>
            </a:extLst>
          </p:cNvPr>
          <p:cNvSpPr txBox="1"/>
          <p:nvPr/>
        </p:nvSpPr>
        <p:spPr>
          <a:xfrm>
            <a:off x="9286503" y="718984"/>
            <a:ext cx="951735"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Ultra 50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6146" name="Picture 2" descr="Hunza Outdoor Lighting">
            <a:hlinkClick r:id="rId8"/>
            <a:extLst>
              <a:ext uri="{FF2B5EF4-FFF2-40B4-BE49-F238E27FC236}">
                <a16:creationId xmlns:a16="http://schemas.microsoft.com/office/drawing/2014/main" id="{A20A2226-1AA6-93AA-F020-724D4319CF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3673" y="577008"/>
            <a:ext cx="1303336" cy="499396"/>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Hunza Ultra 50">
            <a:hlinkClick r:id="" action="ppaction://media"/>
            <a:extLst>
              <a:ext uri="{FF2B5EF4-FFF2-40B4-BE49-F238E27FC236}">
                <a16:creationId xmlns:a16="http://schemas.microsoft.com/office/drawing/2014/main" id="{D52117A4-0D00-993C-9AF8-E75283A8ECDC}"/>
              </a:ext>
            </a:extLst>
          </p:cNvPr>
          <p:cNvPicPr>
            <a:picLocks noRot="1" noChangeAspect="1"/>
          </p:cNvPicPr>
          <p:nvPr>
            <a:videoFile r:link="rId1"/>
          </p:nvPr>
        </p:nvPicPr>
        <p:blipFill>
          <a:blip r:embed="rId10"/>
          <a:stretch>
            <a:fillRect/>
          </a:stretch>
        </p:blipFill>
        <p:spPr>
          <a:xfrm>
            <a:off x="0" y="1117599"/>
            <a:ext cx="4740788" cy="2678545"/>
          </a:xfrm>
          <a:prstGeom prst="rect">
            <a:avLst/>
          </a:prstGeom>
        </p:spPr>
      </p:pic>
    </p:spTree>
    <p:extLst>
      <p:ext uri="{BB962C8B-B14F-4D97-AF65-F5344CB8AC3E}">
        <p14:creationId xmlns:p14="http://schemas.microsoft.com/office/powerpoint/2010/main" val="360837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943DE-7648-756F-E46F-63F471C3D2F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14B2499-933E-7A08-B045-E6660742FAD5}"/>
              </a:ext>
            </a:extLst>
          </p:cNvPr>
          <p:cNvPicPr>
            <a:picLocks noChangeAspect="1"/>
          </p:cNvPicPr>
          <p:nvPr/>
        </p:nvPicPr>
        <p:blipFill>
          <a:blip r:embed="rId3">
            <a:extLst>
              <a:ext uri="{28A0092B-C50C-407E-A947-70E740481C1C}">
                <a14:useLocalDpi xmlns:a14="http://schemas.microsoft.com/office/drawing/2010/main" val="0"/>
              </a:ext>
            </a:extLst>
          </a:blip>
          <a:srcRect t="26892" b="15407"/>
          <a:stretch>
            <a:fillRect/>
          </a:stretch>
        </p:blipFill>
        <p:spPr>
          <a:xfrm>
            <a:off x="268648" y="1258785"/>
            <a:ext cx="4680857" cy="2700922"/>
          </a:xfrm>
          <a:prstGeom prst="rect">
            <a:avLst/>
          </a:prstGeom>
        </p:spPr>
      </p:pic>
      <p:pic>
        <p:nvPicPr>
          <p:cNvPr id="5124" name="Picture 4">
            <a:extLst>
              <a:ext uri="{FF2B5EF4-FFF2-40B4-BE49-F238E27FC236}">
                <a16:creationId xmlns:a16="http://schemas.microsoft.com/office/drawing/2014/main" id="{A4F0C59E-F025-3101-CD8A-DEB8182FA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104" y="0"/>
            <a:ext cx="6867896" cy="686789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680460A-7F5C-E360-295F-F5090E7A98D7}"/>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7FFAA55-917F-4423-E799-2382EB309699}"/>
              </a:ext>
            </a:extLst>
          </p:cNvPr>
          <p:cNvSpPr/>
          <p:nvPr/>
        </p:nvSpPr>
        <p:spPr>
          <a:xfrm>
            <a:off x="0" y="4093029"/>
            <a:ext cx="4305298" cy="2764972"/>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6952DA96-682B-2A61-1DB0-5D1C7B1D7063}"/>
              </a:ext>
            </a:extLst>
          </p:cNvPr>
          <p:cNvSpPr txBox="1"/>
          <p:nvPr/>
        </p:nvSpPr>
        <p:spPr>
          <a:xfrm>
            <a:off x="175914" y="4308632"/>
            <a:ext cx="3935764" cy="24160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BLADE</a:t>
            </a:r>
          </a:p>
          <a:p>
            <a:pPr lvl="0">
              <a:spcBef>
                <a:spcPts val="600"/>
              </a:spcBef>
              <a:defRPr/>
            </a:pPr>
            <a:r>
              <a:rPr lang="fr-CA" sz="1400" dirty="0">
                <a:solidFill>
                  <a:prstClr val="white"/>
                </a:solidFill>
                <a:latin typeface="Gotham Light" pitchFamily="2" charset="0"/>
              </a:rPr>
              <a:t>Le Blade est un projecteur de forme rectangulaire, idéal pour un éclairage rasant de surface ou mural. Sa conception linéaire projette un faisceau aux bords droits, contrairement aux projecteurs à faisceau festonné. Il intègre également un système anti-éblouissement, un dispositif anti-siphon et une protection contre les projections d'eau (IP68).</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5"/>
            <a:extLst>
              <a:ext uri="{FF2B5EF4-FFF2-40B4-BE49-F238E27FC236}">
                <a16:creationId xmlns:a16="http://schemas.microsoft.com/office/drawing/2014/main" id="{48F660AA-8914-39B0-6458-7078D2B07909}"/>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CD2FD6DA-095F-8B11-3B75-90FBCC127CA2}"/>
              </a:ext>
            </a:extLst>
          </p:cNvPr>
          <p:cNvPicPr>
            <a:picLocks noChangeAspect="1"/>
          </p:cNvPicPr>
          <p:nvPr/>
        </p:nvPicPr>
        <p:blipFill>
          <a:blip r:embed="rId6"/>
          <a:stretch>
            <a:fillRect/>
          </a:stretch>
        </p:blipFill>
        <p:spPr>
          <a:xfrm>
            <a:off x="175914" y="-104164"/>
            <a:ext cx="1719177" cy="1117599"/>
          </a:xfrm>
          <a:prstGeom prst="rect">
            <a:avLst/>
          </a:prstGeom>
        </p:spPr>
      </p:pic>
      <p:sp>
        <p:nvSpPr>
          <p:cNvPr id="6" name="ZoneTexte 3">
            <a:hlinkClick r:id="rId7"/>
            <a:extLst>
              <a:ext uri="{FF2B5EF4-FFF2-40B4-BE49-F238E27FC236}">
                <a16:creationId xmlns:a16="http://schemas.microsoft.com/office/drawing/2014/main" id="{FB493735-6FB0-B9A8-FDCA-3C1CDFE041C9}"/>
              </a:ext>
            </a:extLst>
          </p:cNvPr>
          <p:cNvSpPr txBox="1"/>
          <p:nvPr/>
        </p:nvSpPr>
        <p:spPr>
          <a:xfrm>
            <a:off x="9361714" y="718984"/>
            <a:ext cx="876524"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lang="fr-CA" sz="1400" dirty="0">
                <a:solidFill>
                  <a:prstClr val="white"/>
                </a:solidFill>
                <a:latin typeface="Gotham Light" pitchFamily="2" charset="0"/>
              </a:rPr>
              <a:t>BLADE</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6146" name="Picture 2" descr="Hunza Outdoor Lighting">
            <a:hlinkClick r:id="rId8"/>
            <a:extLst>
              <a:ext uri="{FF2B5EF4-FFF2-40B4-BE49-F238E27FC236}">
                <a16:creationId xmlns:a16="http://schemas.microsoft.com/office/drawing/2014/main" id="{A20A2226-1AA6-93AA-F020-724D4319CF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3673" y="577008"/>
            <a:ext cx="1303336" cy="49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6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14B12-3A57-4571-B9C9-82945F15590B}"/>
            </a:ext>
          </a:extLst>
        </p:cNvPr>
        <p:cNvGrpSpPr/>
        <p:nvPr/>
      </p:nvGrpSpPr>
      <p:grpSpPr>
        <a:xfrm>
          <a:off x="0" y="0"/>
          <a:ext cx="0" cy="0"/>
          <a:chOff x="0" y="0"/>
          <a:chExt cx="0" cy="0"/>
        </a:xfrm>
      </p:grpSpPr>
      <p:pic>
        <p:nvPicPr>
          <p:cNvPr id="3" name="Picture 2" descr="Wall Down Light High Power RGBW">
            <a:extLst>
              <a:ext uri="{FF2B5EF4-FFF2-40B4-BE49-F238E27FC236}">
                <a16:creationId xmlns:a16="http://schemas.microsoft.com/office/drawing/2014/main" id="{1D0EDCA0-1FC8-080B-75BE-B57D3B5E5B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0" b="11054"/>
          <a:stretch>
            <a:fillRect/>
          </a:stretch>
        </p:blipFill>
        <p:spPr bwMode="auto">
          <a:xfrm>
            <a:off x="4305298" y="0"/>
            <a:ext cx="78867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50F19BA-AF0D-CA82-EE8C-EEFC5E22FFA5}"/>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B6029135-7AA6-701B-92CD-EE600C916E19}"/>
              </a:ext>
            </a:extLst>
          </p:cNvPr>
          <p:cNvSpPr/>
          <p:nvPr/>
        </p:nvSpPr>
        <p:spPr>
          <a:xfrm>
            <a:off x="0" y="2917371"/>
            <a:ext cx="4305298" cy="394063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8D585E72-0D66-4E33-520F-BB49FE9CCEF0}"/>
              </a:ext>
            </a:extLst>
          </p:cNvPr>
          <p:cNvSpPr txBox="1"/>
          <p:nvPr/>
        </p:nvSpPr>
        <p:spPr>
          <a:xfrm>
            <a:off x="112579" y="3057765"/>
            <a:ext cx="3935764" cy="37087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WDL/HPRGBW</a:t>
            </a:r>
          </a:p>
          <a:p>
            <a:pPr lvl="0">
              <a:spcBef>
                <a:spcPts val="600"/>
              </a:spcBef>
              <a:defRPr/>
            </a:pPr>
            <a:r>
              <a:rPr lang="fr-CA" sz="1400" dirty="0">
                <a:solidFill>
                  <a:prstClr val="white"/>
                </a:solidFill>
                <a:latin typeface="Gotham Light" pitchFamily="2" charset="0"/>
              </a:rPr>
              <a:t>Le « Wall Down Light High Power RGBW » est conçu pour un effet spectaculaire. Sa tête fixe projette un éclairage rasant et unidirectionnel sur les murs. Il peut être installé avec la lampe orientée vers le haut ou vers le bas et convient à une fixation sur bois, maçonnerie ou pierre. Ce luminaire est résistant à l'eau et est fourni avec une base de fixation et des vis en acier inoxydable. Tous les produits haute puissance Hunza bénéficient d'une couche supplémentaire de peinture en poudre pour une protection anticorrosion maximale. Chaque unité est livrée avec son propre driver DMX à distance.</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882393E8-6C84-DD0E-5406-219795557AA2}"/>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6D0A3228-EEFE-441A-C666-FBDD69023561}"/>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5DDD5DB3-390B-064A-C107-E28787D8A2F6}"/>
              </a:ext>
            </a:extLst>
          </p:cNvPr>
          <p:cNvSpPr txBox="1"/>
          <p:nvPr/>
        </p:nvSpPr>
        <p:spPr>
          <a:xfrm>
            <a:off x="8601694" y="718984"/>
            <a:ext cx="1636544"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lang="fr-CA" sz="1400" dirty="0">
                <a:solidFill>
                  <a:prstClr val="white"/>
                </a:solidFill>
                <a:latin typeface="Gotham Light" pitchFamily="2" charset="0"/>
              </a:rPr>
              <a:t>WDL/HPRGBW</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6146" name="Picture 2" descr="Hunza Outdoor Lighting">
            <a:hlinkClick r:id="rId7"/>
            <a:extLst>
              <a:ext uri="{FF2B5EF4-FFF2-40B4-BE49-F238E27FC236}">
                <a16:creationId xmlns:a16="http://schemas.microsoft.com/office/drawing/2014/main" id="{5670C0DA-0B0C-BB93-6A59-114EB8B43E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6988" y="577008"/>
            <a:ext cx="1303336" cy="49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89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3754A-B01E-81A3-D7BD-0C9658E815F9}"/>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D835AC8F-BABE-998A-35B9-251F170DE2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67"/>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4E0E68C-656E-7446-6483-8A3AAB3D0264}"/>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902C1B61-9A06-43AB-A947-3D18F662F00F}"/>
              </a:ext>
            </a:extLst>
          </p:cNvPr>
          <p:cNvSpPr/>
          <p:nvPr/>
        </p:nvSpPr>
        <p:spPr>
          <a:xfrm>
            <a:off x="0" y="3792187"/>
            <a:ext cx="4305298" cy="3065814"/>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6CF7E926-0BD0-2932-6EB8-166C9FCC7978}"/>
              </a:ext>
            </a:extLst>
          </p:cNvPr>
          <p:cNvSpPr txBox="1"/>
          <p:nvPr/>
        </p:nvSpPr>
        <p:spPr>
          <a:xfrm>
            <a:off x="184767" y="3889037"/>
            <a:ext cx="3935764" cy="284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TWIN SIGN LIGHT</a:t>
            </a:r>
          </a:p>
          <a:p>
            <a:pPr lvl="0">
              <a:spcBef>
                <a:spcPts val="600"/>
              </a:spcBef>
              <a:defRPr/>
            </a:pPr>
            <a:r>
              <a:rPr lang="fr-CA" sz="1400" dirty="0">
                <a:solidFill>
                  <a:prstClr val="white"/>
                </a:solidFill>
                <a:latin typeface="Gotham Light" pitchFamily="2" charset="0"/>
              </a:rPr>
              <a:t>Le luminaire </a:t>
            </a:r>
            <a:r>
              <a:rPr lang="fr-CA" sz="1400" dirty="0" err="1">
                <a:solidFill>
                  <a:prstClr val="white"/>
                </a:solidFill>
                <a:latin typeface="Gotham Light" pitchFamily="2" charset="0"/>
              </a:rPr>
              <a:t>Twin</a:t>
            </a:r>
            <a:r>
              <a:rPr lang="fr-CA" sz="1400" dirty="0">
                <a:solidFill>
                  <a:prstClr val="white"/>
                </a:solidFill>
                <a:latin typeface="Gotham Light" pitchFamily="2" charset="0"/>
              </a:rPr>
              <a:t> </a:t>
            </a:r>
            <a:r>
              <a:rPr lang="fr-CA" sz="1400" dirty="0" err="1">
                <a:solidFill>
                  <a:prstClr val="white"/>
                </a:solidFill>
                <a:latin typeface="Gotham Light" pitchFamily="2" charset="0"/>
              </a:rPr>
              <a:t>Sign</a:t>
            </a:r>
            <a:r>
              <a:rPr lang="fr-CA" sz="1400" dirty="0">
                <a:solidFill>
                  <a:prstClr val="white"/>
                </a:solidFill>
                <a:latin typeface="Gotham Light" pitchFamily="2" charset="0"/>
              </a:rPr>
              <a:t> Light est conçu pour illuminer les enseignes, les affichages muraux et les éléments architecturaux, et est idéal pour l'éclairage des barbecues extérieurs. Ce luminaire est équipé de deux projecteurs individuels orientables dans deux directions totalement différentes. Les têtes entièrement réglables sont montées à l'extrémité d'un bras de 500 mm, permettant une rotation à 360° et une inclinaison de 0 à 90°.</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A02BA397-66A3-3A1C-0804-4C390F96EC10}"/>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E24268CE-7964-C47C-D17E-A5A464D47F8B}"/>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A6CB8679-93BB-35A6-0F27-5F6B6955E69B}"/>
              </a:ext>
            </a:extLst>
          </p:cNvPr>
          <p:cNvSpPr txBox="1"/>
          <p:nvPr/>
        </p:nvSpPr>
        <p:spPr>
          <a:xfrm>
            <a:off x="8641278" y="718984"/>
            <a:ext cx="15969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lang="fr-CA" sz="1400" dirty="0" err="1">
                <a:solidFill>
                  <a:prstClr val="white"/>
                </a:solidFill>
                <a:latin typeface="Gotham Light" pitchFamily="2" charset="0"/>
              </a:rPr>
              <a:t>Twin</a:t>
            </a:r>
            <a:r>
              <a:rPr lang="fr-CA" sz="1400" dirty="0">
                <a:solidFill>
                  <a:prstClr val="white"/>
                </a:solidFill>
                <a:latin typeface="Gotham Light" pitchFamily="2" charset="0"/>
              </a:rPr>
              <a:t> </a:t>
            </a:r>
            <a:r>
              <a:rPr lang="fr-CA" sz="1400" dirty="0" err="1">
                <a:solidFill>
                  <a:prstClr val="white"/>
                </a:solidFill>
                <a:latin typeface="Gotham Light" pitchFamily="2" charset="0"/>
              </a:rPr>
              <a:t>Sign</a:t>
            </a:r>
            <a:r>
              <a:rPr lang="fr-CA" sz="1400" dirty="0">
                <a:solidFill>
                  <a:prstClr val="white"/>
                </a:solidFill>
                <a:latin typeface="Gotham Light" pitchFamily="2" charset="0"/>
              </a:rPr>
              <a:t> Light</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6146" name="Picture 2" descr="Hunza Outdoor Lighting">
            <a:hlinkClick r:id="rId7"/>
            <a:extLst>
              <a:ext uri="{FF2B5EF4-FFF2-40B4-BE49-F238E27FC236}">
                <a16:creationId xmlns:a16="http://schemas.microsoft.com/office/drawing/2014/main" id="{079432D5-E774-7E83-EB1F-D1E3E34DD4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2199" y="577008"/>
            <a:ext cx="1303336" cy="49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02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A7A0A575-8CD7-BBEA-D72F-0B45DA839C65}"/>
            </a:ext>
          </a:extLst>
        </p:cNvPr>
        <p:cNvGrpSpPr/>
        <p:nvPr/>
      </p:nvGrpSpPr>
      <p:grpSpPr>
        <a:xfrm>
          <a:off x="0" y="0"/>
          <a:ext cx="0" cy="0"/>
          <a:chOff x="0" y="0"/>
          <a:chExt cx="0" cy="0"/>
        </a:xfrm>
      </p:grpSpPr>
      <p:pic>
        <p:nvPicPr>
          <p:cNvPr id="3076" name="Picture 4">
            <a:extLst>
              <a:ext uri="{FF2B5EF4-FFF2-40B4-BE49-F238E27FC236}">
                <a16:creationId xmlns:a16="http://schemas.microsoft.com/office/drawing/2014/main" id="{25CF8ED1-6688-8D6F-9E2F-E1DB043BB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194" y="1117599"/>
            <a:ext cx="2912095" cy="29120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964E2162-D330-C1D0-5DCD-11304FF75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333999" y="-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FF37758-C537-8AEB-F512-780ECCE754A1}"/>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72A2632F-91E3-3F99-144F-309B95CAF284}"/>
              </a:ext>
            </a:extLst>
          </p:cNvPr>
          <p:cNvSpPr/>
          <p:nvPr/>
        </p:nvSpPr>
        <p:spPr>
          <a:xfrm>
            <a:off x="0" y="3772394"/>
            <a:ext cx="4305298" cy="3085605"/>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BC6E5E22-965D-A347-5A2C-BAE3666C525B}"/>
              </a:ext>
            </a:extLst>
          </p:cNvPr>
          <p:cNvSpPr txBox="1"/>
          <p:nvPr/>
        </p:nvSpPr>
        <p:spPr>
          <a:xfrm>
            <a:off x="184767" y="3885512"/>
            <a:ext cx="3935764" cy="28366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SIGN-2-F</a:t>
            </a:r>
          </a:p>
          <a:p>
            <a:pPr lvl="0">
              <a:lnSpc>
                <a:spcPts val="1600"/>
              </a:lnSpc>
              <a:spcBef>
                <a:spcPts val="600"/>
              </a:spcBef>
              <a:defRPr/>
            </a:pPr>
            <a:r>
              <a:rPr lang="fr-CA" sz="1400" dirty="0">
                <a:solidFill>
                  <a:prstClr val="white"/>
                </a:solidFill>
                <a:latin typeface="Gotham Light" pitchFamily="2" charset="0"/>
              </a:rPr>
              <a:t>Deux projecteurs LED modulaires (4W ou 8W). Alimentation 12 V ou 120V avec driver LED intégré.</a:t>
            </a:r>
          </a:p>
          <a:p>
            <a:pPr lvl="0">
              <a:lnSpc>
                <a:spcPts val="1600"/>
              </a:lnSpc>
              <a:spcBef>
                <a:spcPts val="600"/>
              </a:spcBef>
              <a:defRPr/>
            </a:pPr>
            <a:r>
              <a:rPr lang="fr-CA" sz="1400" dirty="0">
                <a:solidFill>
                  <a:prstClr val="white"/>
                </a:solidFill>
                <a:latin typeface="Gotham Light" pitchFamily="2" charset="0"/>
              </a:rPr>
              <a:t>Diffusion large et symétrique.</a:t>
            </a:r>
          </a:p>
          <a:p>
            <a:pPr lvl="0">
              <a:lnSpc>
                <a:spcPts val="1600"/>
              </a:lnSpc>
              <a:spcBef>
                <a:spcPts val="600"/>
              </a:spcBef>
              <a:defRPr/>
            </a:pPr>
            <a:r>
              <a:rPr lang="fr-CA" sz="1400" dirty="0">
                <a:solidFill>
                  <a:prstClr val="white"/>
                </a:solidFill>
                <a:latin typeface="Gotham Light" pitchFamily="2" charset="0"/>
              </a:rPr>
              <a:t>Tête de projecteur orientable.</a:t>
            </a:r>
          </a:p>
          <a:p>
            <a:pPr lvl="0">
              <a:lnSpc>
                <a:spcPts val="1600"/>
              </a:lnSpc>
              <a:spcBef>
                <a:spcPts val="600"/>
              </a:spcBef>
              <a:defRPr/>
            </a:pPr>
            <a:r>
              <a:rPr lang="fr-CA" sz="1400" dirty="0">
                <a:solidFill>
                  <a:prstClr val="white"/>
                </a:solidFill>
                <a:latin typeface="Gotham Light" pitchFamily="2" charset="0"/>
              </a:rPr>
              <a:t>Composants modulaires : lampes LED interchangeables sur site.</a:t>
            </a:r>
          </a:p>
          <a:p>
            <a:pPr lvl="0">
              <a:lnSpc>
                <a:spcPts val="1600"/>
              </a:lnSpc>
              <a:spcBef>
                <a:spcPts val="600"/>
              </a:spcBef>
              <a:defRPr/>
            </a:pPr>
            <a:r>
              <a:rPr lang="fr-CA" sz="1400" dirty="0">
                <a:solidFill>
                  <a:prstClr val="white"/>
                </a:solidFill>
                <a:latin typeface="Gotham Light" pitchFamily="2" charset="0"/>
              </a:rPr>
              <a:t>Homologué ETL pour une utilisation extérieure en milieu humide. Indice de protection IP67.</a:t>
            </a:r>
          </a:p>
        </p:txBody>
      </p:sp>
      <p:sp>
        <p:nvSpPr>
          <p:cNvPr id="4" name="ZoneTexte 3">
            <a:hlinkClick r:id="rId5"/>
            <a:extLst>
              <a:ext uri="{FF2B5EF4-FFF2-40B4-BE49-F238E27FC236}">
                <a16:creationId xmlns:a16="http://schemas.microsoft.com/office/drawing/2014/main" id="{30735EB2-4F7C-CA96-EBA5-9D31420012D9}"/>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C9F3E768-1B09-EC7A-5E9A-49C7F1C28223}"/>
              </a:ext>
            </a:extLst>
          </p:cNvPr>
          <p:cNvPicPr>
            <a:picLocks noChangeAspect="1"/>
          </p:cNvPicPr>
          <p:nvPr/>
        </p:nvPicPr>
        <p:blipFill>
          <a:blip r:embed="rId6"/>
          <a:stretch>
            <a:fillRect/>
          </a:stretch>
        </p:blipFill>
        <p:spPr>
          <a:xfrm>
            <a:off x="175914" y="-104164"/>
            <a:ext cx="1719177" cy="1117599"/>
          </a:xfrm>
          <a:prstGeom prst="rect">
            <a:avLst/>
          </a:prstGeom>
        </p:spPr>
      </p:pic>
      <p:sp>
        <p:nvSpPr>
          <p:cNvPr id="6" name="ZoneTexte 3">
            <a:hlinkClick r:id="rId7"/>
            <a:extLst>
              <a:ext uri="{FF2B5EF4-FFF2-40B4-BE49-F238E27FC236}">
                <a16:creationId xmlns:a16="http://schemas.microsoft.com/office/drawing/2014/main" id="{F116CFA1-3E4D-F4D7-8305-E9A4154AC7CE}"/>
              </a:ext>
            </a:extLst>
          </p:cNvPr>
          <p:cNvSpPr txBox="1"/>
          <p:nvPr/>
        </p:nvSpPr>
        <p:spPr>
          <a:xfrm>
            <a:off x="9191501" y="718984"/>
            <a:ext cx="104673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SIGN-2-F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3" name="Group 2">
            <a:extLst>
              <a:ext uri="{FF2B5EF4-FFF2-40B4-BE49-F238E27FC236}">
                <a16:creationId xmlns:a16="http://schemas.microsoft.com/office/drawing/2014/main" id="{DFA4E15A-883E-D18A-8BF4-769080A20957}"/>
              </a:ext>
            </a:extLst>
          </p:cNvPr>
          <p:cNvGrpSpPr/>
          <p:nvPr/>
        </p:nvGrpSpPr>
        <p:grpSpPr>
          <a:xfrm>
            <a:off x="8549083" y="522588"/>
            <a:ext cx="510639" cy="490847"/>
            <a:chOff x="5217226" y="2592779"/>
            <a:chExt cx="787730" cy="720437"/>
          </a:xfrm>
        </p:grpSpPr>
        <p:sp>
          <p:nvSpPr>
            <p:cNvPr id="5" name="Rectangle 4">
              <a:hlinkClick r:id="rId8"/>
              <a:extLst>
                <a:ext uri="{FF2B5EF4-FFF2-40B4-BE49-F238E27FC236}">
                  <a16:creationId xmlns:a16="http://schemas.microsoft.com/office/drawing/2014/main" id="{3D38094D-156D-E7CB-B9AE-CB34DE972A36}"/>
                </a:ext>
              </a:extLst>
            </p:cNvPr>
            <p:cNvSpPr/>
            <p:nvPr/>
          </p:nvSpPr>
          <p:spPr>
            <a:xfrm>
              <a:off x="5217226" y="2592779"/>
              <a:ext cx="787730" cy="720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Graphic 6">
              <a:hlinkClick r:id="rId8"/>
              <a:extLst>
                <a:ext uri="{FF2B5EF4-FFF2-40B4-BE49-F238E27FC236}">
                  <a16:creationId xmlns:a16="http://schemas.microsoft.com/office/drawing/2014/main" id="{635A20D6-11B3-A0AD-323B-83960A6FE14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287736" y="2656003"/>
              <a:ext cx="646709" cy="593988"/>
            </a:xfrm>
            <a:prstGeom prst="rect">
              <a:avLst/>
            </a:prstGeom>
          </p:spPr>
        </p:pic>
      </p:grpSp>
    </p:spTree>
    <p:extLst>
      <p:ext uri="{BB962C8B-B14F-4D97-AF65-F5344CB8AC3E}">
        <p14:creationId xmlns:p14="http://schemas.microsoft.com/office/powerpoint/2010/main" val="21521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E2E57-40C2-989D-93E7-6F8E5906985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6A900E0-376D-3B4C-D27A-5F8D0A0B2504}"/>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23FF707-883F-7612-5930-1B36879CE774}"/>
              </a:ext>
            </a:extLst>
          </p:cNvPr>
          <p:cNvSpPr/>
          <p:nvPr/>
        </p:nvSpPr>
        <p:spPr>
          <a:xfrm>
            <a:off x="0" y="2905495"/>
            <a:ext cx="4305298" cy="3956462"/>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2FBE5A66-5E31-28A3-8604-C998566923AF}"/>
              </a:ext>
            </a:extLst>
          </p:cNvPr>
          <p:cNvSpPr txBox="1"/>
          <p:nvPr/>
        </p:nvSpPr>
        <p:spPr>
          <a:xfrm>
            <a:off x="184767" y="3348579"/>
            <a:ext cx="3935764"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GLOW: LIGHTING</a:t>
            </a: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a:t>
            </a:r>
          </a:p>
          <a:p>
            <a:pPr lvl="0">
              <a:spcBef>
                <a:spcPts val="600"/>
              </a:spcBef>
              <a:defRPr/>
            </a:pPr>
            <a:r>
              <a:rPr lang="fr-CA" sz="1400" dirty="0">
                <a:solidFill>
                  <a:prstClr val="white"/>
                </a:solidFill>
                <a:latin typeface="Gotham Light" pitchFamily="2" charset="0"/>
              </a:rPr>
              <a:t>Tous les produits de la gamme </a:t>
            </a:r>
            <a:r>
              <a:rPr lang="fr-CA" sz="1400" dirty="0" err="1">
                <a:solidFill>
                  <a:prstClr val="white"/>
                </a:solidFill>
                <a:latin typeface="Gotham Light" pitchFamily="2" charset="0"/>
              </a:rPr>
              <a:t>Glow</a:t>
            </a:r>
            <a:r>
              <a:rPr lang="fr-CA" sz="1400" dirty="0">
                <a:solidFill>
                  <a:prstClr val="white"/>
                </a:solidFill>
                <a:latin typeface="Gotham Light" pitchFamily="2" charset="0"/>
              </a:rPr>
              <a:t>: excellent dans un domaine : </a:t>
            </a:r>
            <a:r>
              <a:rPr lang="fr-CA" sz="1400">
                <a:solidFill>
                  <a:prstClr val="white"/>
                </a:solidFill>
                <a:latin typeface="Gotham Light" pitchFamily="2" charset="0"/>
              </a:rPr>
              <a:t>ils brillent! </a:t>
            </a:r>
            <a:r>
              <a:rPr lang="fr-CA" sz="1400" dirty="0">
                <a:solidFill>
                  <a:prstClr val="white"/>
                </a:solidFill>
                <a:latin typeface="Gotham Light" pitchFamily="2" charset="0"/>
              </a:rPr>
              <a:t>Leurs effets lumineux intenses et colorés illuminent tous les espaces extérieurs et peuvent servir à la fois d'éclairage décoratif et fonctionnel. Que vous souhaitiez créer un champ de lumière féérique, un point d'eau aux couleurs changeantes ou simplement baliser un chemin dans votre jardin, les effets lumineux intenses et colorés de la gamme </a:t>
            </a:r>
            <a:r>
              <a:rPr lang="fr-CA" sz="1400" dirty="0" err="1">
                <a:solidFill>
                  <a:prstClr val="white"/>
                </a:solidFill>
                <a:latin typeface="Gotham Light" pitchFamily="2" charset="0"/>
              </a:rPr>
              <a:t>Glow</a:t>
            </a:r>
            <a:r>
              <a:rPr lang="fr-CA" sz="1400" dirty="0">
                <a:solidFill>
                  <a:prstClr val="white"/>
                </a:solidFill>
                <a:latin typeface="Gotham Light" pitchFamily="2" charset="0"/>
              </a:rPr>
              <a:t>: sublimeront vos espaces extérieurs.</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3"/>
            <a:extLst>
              <a:ext uri="{FF2B5EF4-FFF2-40B4-BE49-F238E27FC236}">
                <a16:creationId xmlns:a16="http://schemas.microsoft.com/office/drawing/2014/main" id="{6DB80AF6-429C-11E2-56F9-ECD50116D18D}"/>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5C819CBD-6F42-6398-FF69-8B5D323669A2}"/>
              </a:ext>
            </a:extLst>
          </p:cNvPr>
          <p:cNvPicPr>
            <a:picLocks noChangeAspect="1"/>
          </p:cNvPicPr>
          <p:nvPr/>
        </p:nvPicPr>
        <p:blipFill>
          <a:blip r:embed="rId4"/>
          <a:stretch>
            <a:fillRect/>
          </a:stretch>
        </p:blipFill>
        <p:spPr>
          <a:xfrm>
            <a:off x="175914" y="-104164"/>
            <a:ext cx="1719177" cy="1117599"/>
          </a:xfrm>
          <a:prstGeom prst="rect">
            <a:avLst/>
          </a:prstGeom>
        </p:spPr>
      </p:pic>
      <p:sp>
        <p:nvSpPr>
          <p:cNvPr id="6" name="ZoneTexte 3">
            <a:hlinkClick r:id="rId5"/>
            <a:extLst>
              <a:ext uri="{FF2B5EF4-FFF2-40B4-BE49-F238E27FC236}">
                <a16:creationId xmlns:a16="http://schemas.microsoft.com/office/drawing/2014/main" id="{48D733C5-9999-682A-59F5-E73A43A9B8C3}"/>
              </a:ext>
            </a:extLst>
          </p:cNvPr>
          <p:cNvSpPr txBox="1"/>
          <p:nvPr/>
        </p:nvSpPr>
        <p:spPr>
          <a:xfrm>
            <a:off x="8691062"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pl-PL" sz="1400" b="0" i="0" u="none" strike="noStrike" kern="1200" cap="none" spc="0" normalizeH="0" baseline="0" noProof="0" dirty="0">
                <a:ln>
                  <a:noFill/>
                </a:ln>
                <a:solidFill>
                  <a:prstClr val="white"/>
                </a:solidFill>
                <a:effectLst/>
                <a:uLnTx/>
                <a:uFillTx/>
                <a:latin typeface="Gotham Light" pitchFamily="2" charset="0"/>
                <a:ea typeface="+mn-ea"/>
                <a:cs typeface="+mn-cs"/>
              </a:rPr>
              <a:t>Glow: Lighting</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10242" name="Picture 2" descr="UFO Lighting | Lighting that's out of this world">
            <a:extLst>
              <a:ext uri="{FF2B5EF4-FFF2-40B4-BE49-F238E27FC236}">
                <a16:creationId xmlns:a16="http://schemas.microsoft.com/office/drawing/2014/main" id="{795FC79A-210D-0763-6834-0335F8883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9369" y="609459"/>
            <a:ext cx="951758" cy="3739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low: reeds">
            <a:extLst>
              <a:ext uri="{FF2B5EF4-FFF2-40B4-BE49-F238E27FC236}">
                <a16:creationId xmlns:a16="http://schemas.microsoft.com/office/drawing/2014/main" id="{B0A3F3B4-700A-25D6-D9CB-EC779BA668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43"/>
          <a:stretch>
            <a:fillRect/>
          </a:stretch>
        </p:blipFill>
        <p:spPr bwMode="auto">
          <a:xfrm>
            <a:off x="4305298" y="2901538"/>
            <a:ext cx="7886701" cy="395646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glow: sphere">
            <a:extLst>
              <a:ext uri="{FF2B5EF4-FFF2-40B4-BE49-F238E27FC236}">
                <a16:creationId xmlns:a16="http://schemas.microsoft.com/office/drawing/2014/main" id="{B9DF5FBD-5D44-2435-05A6-3D579E3011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716" y="1116085"/>
            <a:ext cx="3597267" cy="178941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glow:rush">
            <a:extLst>
              <a:ext uri="{FF2B5EF4-FFF2-40B4-BE49-F238E27FC236}">
                <a16:creationId xmlns:a16="http://schemas.microsoft.com/office/drawing/2014/main" id="{22DB0C3F-50AA-36C2-2397-FFCD78D703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5298" y="1112127"/>
            <a:ext cx="3597267" cy="178941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glow:bug">
            <a:extLst>
              <a:ext uri="{FF2B5EF4-FFF2-40B4-BE49-F238E27FC236}">
                <a16:creationId xmlns:a16="http://schemas.microsoft.com/office/drawing/2014/main" id="{2B004435-6F61-D883-10A3-220D34F0D5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1535" y="1112127"/>
            <a:ext cx="3597268" cy="178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8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AA3CD-4958-C126-DF37-D249FAE796A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DDEA83F-F83F-9FD2-2277-8C8E75E30690}"/>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9BF284E2-90AD-1B0F-8681-1AB11FA732AD}"/>
              </a:ext>
            </a:extLst>
          </p:cNvPr>
          <p:cNvSpPr/>
          <p:nvPr/>
        </p:nvSpPr>
        <p:spPr>
          <a:xfrm>
            <a:off x="0" y="3657600"/>
            <a:ext cx="4305298" cy="3204358"/>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657BB969-112D-CB45-0724-38DF9CEC46DB}"/>
              </a:ext>
            </a:extLst>
          </p:cNvPr>
          <p:cNvSpPr txBox="1"/>
          <p:nvPr/>
        </p:nvSpPr>
        <p:spPr>
          <a:xfrm>
            <a:off x="184767" y="4251104"/>
            <a:ext cx="3935764" cy="2139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LR40393</a:t>
            </a: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a:t>
            </a:r>
          </a:p>
          <a:p>
            <a:pPr lvl="0">
              <a:spcBef>
                <a:spcPts val="600"/>
              </a:spcBef>
              <a:defRPr/>
            </a:pPr>
            <a:r>
              <a:rPr lang="fr-CA" sz="1400" dirty="0">
                <a:solidFill>
                  <a:prstClr val="white"/>
                </a:solidFill>
                <a:latin typeface="Gotham Light" pitchFamily="2" charset="0"/>
              </a:rPr>
              <a:t>Faisant partie de la collection AQUA, cette applique murale verticale design en verre bullé de 35,5 cm (14 po) est équipée d'un sélecteur de température de couleur et est conçue pour les environnements humides.</a:t>
            </a:r>
          </a:p>
          <a:p>
            <a:pPr lvl="0">
              <a:spcBef>
                <a:spcPts val="600"/>
              </a:spcBef>
              <a:defRPr/>
            </a:pPr>
            <a:endParaRPr lang="fr-CA" sz="1400" dirty="0">
              <a:solidFill>
                <a:prstClr val="white"/>
              </a:solidFill>
              <a:latin typeface="Gotham Light" pitchFamily="2" charset="0"/>
            </a:endParaRPr>
          </a:p>
          <a:p>
            <a:pPr lvl="0">
              <a:spcBef>
                <a:spcPts val="600"/>
              </a:spcBef>
              <a:defRPr/>
            </a:pPr>
            <a:r>
              <a:rPr lang="fr-CA" sz="1400" dirty="0">
                <a:solidFill>
                  <a:prstClr val="white"/>
                </a:solidFill>
                <a:latin typeface="Gotham Light" pitchFamily="2" charset="0"/>
              </a:rPr>
              <a:t>Découvrez toute la </a:t>
            </a:r>
            <a:r>
              <a:rPr lang="fr-CA" sz="1400" dirty="0">
                <a:solidFill>
                  <a:srgbClr val="F3B12F"/>
                </a:solidFill>
                <a:latin typeface="Gotham Light" pitchFamily="2" charset="0"/>
                <a:hlinkClick r:id="rId3">
                  <a:extLst>
                    <a:ext uri="{A12FA001-AC4F-418D-AE19-62706E023703}">
                      <ahyp:hlinkClr xmlns:ahyp="http://schemas.microsoft.com/office/drawing/2018/hyperlinkcolor" val="tx"/>
                    </a:ext>
                  </a:extLst>
                </a:hlinkClick>
              </a:rPr>
              <a:t>collection AQUA</a:t>
            </a:r>
            <a:r>
              <a:rPr lang="fr-CA" sz="1400" dirty="0">
                <a:solidFill>
                  <a:prstClr val="white"/>
                </a:solidFill>
                <a:latin typeface="Gotham Light" pitchFamily="2" charset="0"/>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B8A5C942-A359-3C87-E44D-532F2305AAEF}"/>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1ECB9FE7-B8D1-DDC3-3C80-16815B8418BD}"/>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19B74FE2-CA55-F9E3-4BD6-2CEC7C5827B5}"/>
              </a:ext>
            </a:extLst>
          </p:cNvPr>
          <p:cNvSpPr txBox="1"/>
          <p:nvPr/>
        </p:nvSpPr>
        <p:spPr>
          <a:xfrm>
            <a:off x="9163792" y="718984"/>
            <a:ext cx="107444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pl-PL" sz="1400" b="0" i="0" u="none" strike="noStrike" kern="1200" cap="none" spc="0" normalizeH="0" baseline="0" noProof="0" dirty="0">
                <a:ln>
                  <a:noFill/>
                </a:ln>
                <a:solidFill>
                  <a:prstClr val="white"/>
                </a:solidFill>
                <a:effectLst/>
                <a:uLnTx/>
                <a:uFillTx/>
                <a:latin typeface="Gotham Light" pitchFamily="2" charset="0"/>
                <a:ea typeface="+mn-ea"/>
                <a:cs typeface="+mn-cs"/>
              </a:rPr>
              <a:t>LR40393</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5" name="Picture 4">
            <a:extLst>
              <a:ext uri="{FF2B5EF4-FFF2-40B4-BE49-F238E27FC236}">
                <a16:creationId xmlns:a16="http://schemas.microsoft.com/office/drawing/2014/main" id="{926F5A5B-02E8-ADC5-2B12-62A8B4A7D68D}"/>
              </a:ext>
            </a:extLst>
          </p:cNvPr>
          <p:cNvPicPr>
            <a:picLocks noChangeAspect="1"/>
          </p:cNvPicPr>
          <p:nvPr/>
        </p:nvPicPr>
        <p:blipFill>
          <a:blip r:embed="rId7"/>
          <a:srcRect l="29169" r="26931"/>
          <a:stretch>
            <a:fillRect/>
          </a:stretch>
        </p:blipFill>
        <p:spPr>
          <a:xfrm>
            <a:off x="4916384" y="1117600"/>
            <a:ext cx="2485902" cy="5662551"/>
          </a:xfrm>
          <a:prstGeom prst="rect">
            <a:avLst/>
          </a:prstGeom>
        </p:spPr>
      </p:pic>
      <p:pic>
        <p:nvPicPr>
          <p:cNvPr id="8" name="Picture 7">
            <a:extLst>
              <a:ext uri="{FF2B5EF4-FFF2-40B4-BE49-F238E27FC236}">
                <a16:creationId xmlns:a16="http://schemas.microsoft.com/office/drawing/2014/main" id="{899E005F-5F2C-0909-DFC4-E229EA93C815}"/>
              </a:ext>
            </a:extLst>
          </p:cNvPr>
          <p:cNvPicPr>
            <a:picLocks noChangeAspect="1"/>
          </p:cNvPicPr>
          <p:nvPr/>
        </p:nvPicPr>
        <p:blipFill>
          <a:blip r:embed="rId8"/>
          <a:srcRect l="26291" r="26326"/>
          <a:stretch>
            <a:fillRect/>
          </a:stretch>
        </p:blipFill>
        <p:spPr>
          <a:xfrm>
            <a:off x="8791073" y="1117599"/>
            <a:ext cx="2683043" cy="5662551"/>
          </a:xfrm>
          <a:prstGeom prst="rect">
            <a:avLst/>
          </a:prstGeom>
        </p:spPr>
      </p:pic>
      <p:pic>
        <p:nvPicPr>
          <p:cNvPr id="10" name="Graphic 9">
            <a:hlinkClick r:id="rId9"/>
            <a:extLst>
              <a:ext uri="{FF2B5EF4-FFF2-40B4-BE49-F238E27FC236}">
                <a16:creationId xmlns:a16="http://schemas.microsoft.com/office/drawing/2014/main" id="{119CCF46-E2D6-855B-CE75-8E81589E269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611217" y="698118"/>
            <a:ext cx="1552575" cy="257175"/>
          </a:xfrm>
          <a:prstGeom prst="rect">
            <a:avLst/>
          </a:prstGeom>
        </p:spPr>
      </p:pic>
    </p:spTree>
    <p:extLst>
      <p:ext uri="{BB962C8B-B14F-4D97-AF65-F5344CB8AC3E}">
        <p14:creationId xmlns:p14="http://schemas.microsoft.com/office/powerpoint/2010/main" val="2355995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E4FB0-35C7-7FB6-75CA-4D80530A5EB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E1FC0CF-6F9A-07A9-607A-89AE45876F71}"/>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26766F5-7441-1FB2-AC33-20C9EE0051EC}"/>
              </a:ext>
            </a:extLst>
          </p:cNvPr>
          <p:cNvSpPr/>
          <p:nvPr/>
        </p:nvSpPr>
        <p:spPr>
          <a:xfrm>
            <a:off x="0" y="3657600"/>
            <a:ext cx="4305298" cy="3204358"/>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04D55C53-B8F8-1779-AA5A-514831E334F3}"/>
              </a:ext>
            </a:extLst>
          </p:cNvPr>
          <p:cNvSpPr txBox="1"/>
          <p:nvPr/>
        </p:nvSpPr>
        <p:spPr>
          <a:xfrm>
            <a:off x="184767" y="4251104"/>
            <a:ext cx="3935764"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LR40306</a:t>
            </a: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a:t>
            </a:r>
          </a:p>
          <a:p>
            <a:pPr lvl="0">
              <a:spcBef>
                <a:spcPts val="600"/>
              </a:spcBef>
              <a:defRPr/>
            </a:pPr>
            <a:r>
              <a:rPr lang="fr-CA" sz="1400" dirty="0">
                <a:solidFill>
                  <a:prstClr val="white"/>
                </a:solidFill>
                <a:latin typeface="Gotham Light" pitchFamily="2" charset="0"/>
              </a:rPr>
              <a:t>Faisant partie de la collection XTERIOR, cette lanterne LED en verre bullé est à température de couleur réglable et est équipée d'un capteur photoélectrique.</a:t>
            </a:r>
          </a:p>
          <a:p>
            <a:pPr lvl="0">
              <a:spcBef>
                <a:spcPts val="600"/>
              </a:spcBef>
              <a:defRPr/>
            </a:pPr>
            <a:endParaRPr lang="fr-CA" sz="1400" dirty="0">
              <a:solidFill>
                <a:prstClr val="white"/>
              </a:solidFill>
              <a:latin typeface="Gotham Light" pitchFamily="2" charset="0"/>
            </a:endParaRPr>
          </a:p>
          <a:p>
            <a:pPr lvl="0">
              <a:spcBef>
                <a:spcPts val="600"/>
              </a:spcBef>
              <a:defRPr/>
            </a:pPr>
            <a:r>
              <a:rPr lang="fr-CA" sz="1400" dirty="0">
                <a:solidFill>
                  <a:prstClr val="white"/>
                </a:solidFill>
                <a:latin typeface="Gotham Light" pitchFamily="2" charset="0"/>
              </a:rPr>
              <a:t>Découvrez toute la </a:t>
            </a:r>
            <a:r>
              <a:rPr lang="fr-CA" sz="1400" dirty="0">
                <a:solidFill>
                  <a:srgbClr val="F3B12F"/>
                </a:solidFill>
                <a:latin typeface="Gotham Light" pitchFamily="2" charset="0"/>
                <a:hlinkClick r:id="rId3">
                  <a:extLst>
                    <a:ext uri="{A12FA001-AC4F-418D-AE19-62706E023703}">
                      <ahyp:hlinkClr xmlns:ahyp="http://schemas.microsoft.com/office/drawing/2018/hyperlinkcolor" val="tx"/>
                    </a:ext>
                  </a:extLst>
                </a:hlinkClick>
              </a:rPr>
              <a:t>collection XTERIOR</a:t>
            </a:r>
            <a:r>
              <a:rPr lang="fr-CA" sz="1400" dirty="0">
                <a:solidFill>
                  <a:prstClr val="white"/>
                </a:solidFill>
                <a:latin typeface="Gotham Light" pitchFamily="2" charset="0"/>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97F9E775-E6BA-8F94-2F33-9CBB14DF8316}"/>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771578DE-0306-E311-C8DA-F3E5F5F51CEF}"/>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F7A4963E-EE03-E453-6062-E11987ADAFDD}"/>
              </a:ext>
            </a:extLst>
          </p:cNvPr>
          <p:cNvSpPr txBox="1"/>
          <p:nvPr/>
        </p:nvSpPr>
        <p:spPr>
          <a:xfrm>
            <a:off x="9163792" y="718984"/>
            <a:ext cx="107444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pl-PL" sz="1400" b="0" i="0" u="none" strike="noStrike" kern="1200" cap="none" spc="0" normalizeH="0" baseline="0" noProof="0" dirty="0">
                <a:ln>
                  <a:noFill/>
                </a:ln>
                <a:solidFill>
                  <a:prstClr val="white"/>
                </a:solidFill>
                <a:effectLst/>
                <a:uLnTx/>
                <a:uFillTx/>
                <a:latin typeface="Gotham Light" pitchFamily="2" charset="0"/>
                <a:ea typeface="+mn-ea"/>
                <a:cs typeface="+mn-cs"/>
              </a:rPr>
              <a:t>LR40306</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10" name="Graphic 9">
            <a:hlinkClick r:id="rId7"/>
            <a:extLst>
              <a:ext uri="{FF2B5EF4-FFF2-40B4-BE49-F238E27FC236}">
                <a16:creationId xmlns:a16="http://schemas.microsoft.com/office/drawing/2014/main" id="{7D04F3FB-40A4-E8D0-3B57-E3789B4268C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611217" y="698118"/>
            <a:ext cx="1552575" cy="257175"/>
          </a:xfrm>
          <a:prstGeom prst="rect">
            <a:avLst/>
          </a:prstGeom>
        </p:spPr>
      </p:pic>
      <p:pic>
        <p:nvPicPr>
          <p:cNvPr id="14" name="Picture 13">
            <a:extLst>
              <a:ext uri="{FF2B5EF4-FFF2-40B4-BE49-F238E27FC236}">
                <a16:creationId xmlns:a16="http://schemas.microsoft.com/office/drawing/2014/main" id="{97215240-FE9A-67C6-6338-42283626B077}"/>
              </a:ext>
            </a:extLst>
          </p:cNvPr>
          <p:cNvPicPr>
            <a:picLocks noChangeAspect="1"/>
          </p:cNvPicPr>
          <p:nvPr/>
        </p:nvPicPr>
        <p:blipFill>
          <a:blip r:embed="rId9"/>
          <a:srcRect t="3549" b="2732"/>
          <a:stretch>
            <a:fillRect/>
          </a:stretch>
        </p:blipFill>
        <p:spPr>
          <a:xfrm>
            <a:off x="4705596" y="1187532"/>
            <a:ext cx="5955475" cy="5581404"/>
          </a:xfrm>
          <a:prstGeom prst="rect">
            <a:avLst/>
          </a:prstGeom>
        </p:spPr>
      </p:pic>
    </p:spTree>
    <p:extLst>
      <p:ext uri="{BB962C8B-B14F-4D97-AF65-F5344CB8AC3E}">
        <p14:creationId xmlns:p14="http://schemas.microsoft.com/office/powerpoint/2010/main" val="1082001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E2E57-40C2-989D-93E7-6F8E59069858}"/>
            </a:ext>
          </a:extLst>
        </p:cNvPr>
        <p:cNvGrpSpPr/>
        <p:nvPr/>
      </p:nvGrpSpPr>
      <p:grpSpPr>
        <a:xfrm>
          <a:off x="0" y="0"/>
          <a:ext cx="0" cy="0"/>
          <a:chOff x="0" y="0"/>
          <a:chExt cx="0" cy="0"/>
        </a:xfrm>
      </p:grpSpPr>
      <p:pic>
        <p:nvPicPr>
          <p:cNvPr id="9220" name="Picture 4">
            <a:extLst>
              <a:ext uri="{FF2B5EF4-FFF2-40B4-BE49-F238E27FC236}">
                <a16:creationId xmlns:a16="http://schemas.microsoft.com/office/drawing/2014/main" id="{26535930-00BF-EC83-1BFF-4DADFC5D7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238" y="1395936"/>
            <a:ext cx="7539995" cy="52779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6A900E0-376D-3B4C-D27A-5F8D0A0B2504}"/>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23FF707-883F-7612-5930-1B36879CE774}"/>
              </a:ext>
            </a:extLst>
          </p:cNvPr>
          <p:cNvSpPr/>
          <p:nvPr/>
        </p:nvSpPr>
        <p:spPr>
          <a:xfrm>
            <a:off x="0" y="2905496"/>
            <a:ext cx="4305298" cy="3956461"/>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2FBE5A66-5E31-28A3-8604-C998566923AF}"/>
              </a:ext>
            </a:extLst>
          </p:cNvPr>
          <p:cNvSpPr txBox="1"/>
          <p:nvPr/>
        </p:nvSpPr>
        <p:spPr>
          <a:xfrm>
            <a:off x="184767" y="3048857"/>
            <a:ext cx="3935764" cy="37087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D 100 WE SYSTEM IP66</a:t>
            </a: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a:t>
            </a:r>
          </a:p>
          <a:p>
            <a:pPr lvl="0">
              <a:spcBef>
                <a:spcPts val="600"/>
              </a:spcBef>
              <a:defRPr/>
            </a:pPr>
            <a:r>
              <a:rPr lang="fr-CA" sz="1400" dirty="0">
                <a:solidFill>
                  <a:prstClr val="white"/>
                </a:solidFill>
                <a:latin typeface="Gotham Light" pitchFamily="2" charset="0"/>
              </a:rPr>
              <a:t>Le système D 100 WE IP66 est une gamme de projecteurs LED d'extérieur, conçue pour l'éclairage paysager et architectural nécessitant des effets lumineux décoratifs, dynamiques et personnalisables, le tout dans un format compact. Chaque projecteur intègre un bloc optique à 8 LED, un ou deux drivers DMX multicanaux basse tension et une optique à panneau de verre texturé. L'ensemble de ces éléments est entièrement personnalisable afin de créer des effets lumineux décoratifs et dynamiques adaptés aux exigences de chaque projet.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5"/>
            <a:extLst>
              <a:ext uri="{FF2B5EF4-FFF2-40B4-BE49-F238E27FC236}">
                <a16:creationId xmlns:a16="http://schemas.microsoft.com/office/drawing/2014/main" id="{6DB80AF6-429C-11E2-56F9-ECD50116D18D}"/>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5C819CBD-6F42-6398-FF69-8B5D323669A2}"/>
              </a:ext>
            </a:extLst>
          </p:cNvPr>
          <p:cNvPicPr>
            <a:picLocks noChangeAspect="1"/>
          </p:cNvPicPr>
          <p:nvPr/>
        </p:nvPicPr>
        <p:blipFill>
          <a:blip r:embed="rId6"/>
          <a:stretch>
            <a:fillRect/>
          </a:stretch>
        </p:blipFill>
        <p:spPr>
          <a:xfrm>
            <a:off x="175914" y="-104164"/>
            <a:ext cx="1719177" cy="1117599"/>
          </a:xfrm>
          <a:prstGeom prst="rect">
            <a:avLst/>
          </a:prstGeom>
        </p:spPr>
      </p:pic>
      <p:sp>
        <p:nvSpPr>
          <p:cNvPr id="6" name="ZoneTexte 3">
            <a:hlinkClick r:id="rId7"/>
            <a:extLst>
              <a:ext uri="{FF2B5EF4-FFF2-40B4-BE49-F238E27FC236}">
                <a16:creationId xmlns:a16="http://schemas.microsoft.com/office/drawing/2014/main" id="{48D733C5-9999-682A-59F5-E73A43A9B8C3}"/>
              </a:ext>
            </a:extLst>
          </p:cNvPr>
          <p:cNvSpPr txBox="1"/>
          <p:nvPr/>
        </p:nvSpPr>
        <p:spPr>
          <a:xfrm>
            <a:off x="7996052" y="718984"/>
            <a:ext cx="224218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pl-PL" sz="1400" b="0" i="0" u="none" strike="noStrike" kern="1200" cap="none" spc="0" normalizeH="0" baseline="0" noProof="0" dirty="0">
                <a:ln>
                  <a:noFill/>
                </a:ln>
                <a:solidFill>
                  <a:prstClr val="white"/>
                </a:solidFill>
                <a:effectLst/>
                <a:uLnTx/>
                <a:uFillTx/>
                <a:latin typeface="Gotham Light" pitchFamily="2" charset="0"/>
                <a:ea typeface="+mn-ea"/>
                <a:cs typeface="+mn-cs"/>
              </a:rPr>
              <a:t>D 100 WE System IP66</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9218" name="Picture 2">
            <a:hlinkClick r:id="rId8"/>
            <a:extLst>
              <a:ext uri="{FF2B5EF4-FFF2-40B4-BE49-F238E27FC236}">
                <a16:creationId xmlns:a16="http://schemas.microsoft.com/office/drawing/2014/main" id="{D20377B6-49D1-3FCE-C94A-0533516B47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6869" y="555494"/>
            <a:ext cx="786245" cy="491403"/>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D 100 WE System IP66">
            <a:hlinkClick r:id="" action="ppaction://media"/>
            <a:extLst>
              <a:ext uri="{FF2B5EF4-FFF2-40B4-BE49-F238E27FC236}">
                <a16:creationId xmlns:a16="http://schemas.microsoft.com/office/drawing/2014/main" id="{C77943F6-0716-1578-F0C5-36E6AF435B19}"/>
              </a:ext>
            </a:extLst>
          </p:cNvPr>
          <p:cNvPicPr>
            <a:picLocks noRot="1" noChangeAspect="1"/>
          </p:cNvPicPr>
          <p:nvPr>
            <a:videoFile r:link="rId1"/>
          </p:nvPr>
        </p:nvPicPr>
        <p:blipFill>
          <a:blip r:embed="rId10"/>
          <a:stretch>
            <a:fillRect/>
          </a:stretch>
        </p:blipFill>
        <p:spPr>
          <a:xfrm>
            <a:off x="545978" y="1150327"/>
            <a:ext cx="2969118" cy="1677552"/>
          </a:xfrm>
          <a:prstGeom prst="rect">
            <a:avLst/>
          </a:prstGeom>
        </p:spPr>
      </p:pic>
    </p:spTree>
    <p:extLst>
      <p:ext uri="{BB962C8B-B14F-4D97-AF65-F5344CB8AC3E}">
        <p14:creationId xmlns:p14="http://schemas.microsoft.com/office/powerpoint/2010/main" val="305004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43939-ED52-A2C5-AD28-7B83F6784E8C}"/>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97F21371-B80B-09FD-EF5E-48D1B11C97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685"/>
          <a:stretch>
            <a:fillRect/>
          </a:stretch>
        </p:blipFill>
        <p:spPr bwMode="auto">
          <a:xfrm>
            <a:off x="-1" y="-2"/>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13E775C-B0F9-5996-15BA-8CF0FF716BB3}"/>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A344ACF0-C22A-1ECA-0AF8-DB3107997DAA}"/>
              </a:ext>
            </a:extLst>
          </p:cNvPr>
          <p:cNvSpPr/>
          <p:nvPr/>
        </p:nvSpPr>
        <p:spPr>
          <a:xfrm>
            <a:off x="0" y="2094016"/>
            <a:ext cx="4305298" cy="476398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1A888F18-841D-5621-E054-F705E30DA16A}"/>
              </a:ext>
            </a:extLst>
          </p:cNvPr>
          <p:cNvSpPr txBox="1"/>
          <p:nvPr/>
        </p:nvSpPr>
        <p:spPr>
          <a:xfrm>
            <a:off x="175914" y="2244435"/>
            <a:ext cx="3935764"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LS-LR-04​</a:t>
            </a:r>
          </a:p>
          <a:p>
            <a:pPr lvl="0">
              <a:spcBef>
                <a:spcPts val="600"/>
              </a:spcBef>
              <a:defRPr/>
            </a:pPr>
            <a:r>
              <a:rPr lang="fr-CA" sz="1400" dirty="0">
                <a:solidFill>
                  <a:prstClr val="white"/>
                </a:solidFill>
                <a:latin typeface="Gotham Light" pitchFamily="2" charset="0"/>
              </a:rPr>
              <a:t>Ce projecteur mural polyvalent est conçu pour offrir un éclairage uniforme et puissant des façades et des éléments architecturaux. Disponible en différentes longueurs, puissances et températures de couleur (CCT), il s'adapte facilement à une grande variété de projets.</a:t>
            </a:r>
          </a:p>
          <a:p>
            <a:pPr lvl="0">
              <a:spcBef>
                <a:spcPts val="600"/>
              </a:spcBef>
              <a:defRPr/>
            </a:pPr>
            <a:endParaRPr lang="fr-CA" sz="1400" dirty="0">
              <a:solidFill>
                <a:prstClr val="white"/>
              </a:solidFill>
              <a:latin typeface="Gotham Light" pitchFamily="2" charset="0"/>
            </a:endParaRPr>
          </a:p>
          <a:p>
            <a:pPr lvl="0">
              <a:spcBef>
                <a:spcPts val="600"/>
              </a:spcBef>
              <a:defRPr/>
            </a:pPr>
            <a:r>
              <a:rPr lang="fr-CA" sz="1400" dirty="0">
                <a:solidFill>
                  <a:prstClr val="white"/>
                </a:solidFill>
                <a:latin typeface="Gotham Light" pitchFamily="2" charset="0"/>
              </a:rPr>
              <a:t>Grâce à sa conception pivotante à 180°, il permet un contrôle précis de la direction de la lumière, offrant une grande flexibilité d'installation. Également disponible en version RGBW pour des effets de changement de couleur dynamiques, il constitue la solution idéale pour créer des éclairages extérieurs attrayants. Durable et élégant, il allie performance et adaptabilité pour les installations en saillie.</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0898FE58-9882-B602-B779-47B529DBD8CE}"/>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1584B90B-7BE5-C4DB-8C3E-C2F0FB455EBE}"/>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BDD35969-999A-CE08-6990-F441FF36B216}"/>
              </a:ext>
            </a:extLst>
          </p:cNvPr>
          <p:cNvSpPr txBox="1"/>
          <p:nvPr/>
        </p:nvSpPr>
        <p:spPr>
          <a:xfrm>
            <a:off x="9163792" y="718984"/>
            <a:ext cx="107444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LS-LR-04​​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9" name="Graphic 8">
            <a:hlinkClick r:id="rId7"/>
            <a:extLst>
              <a:ext uri="{FF2B5EF4-FFF2-40B4-BE49-F238E27FC236}">
                <a16:creationId xmlns:a16="http://schemas.microsoft.com/office/drawing/2014/main" id="{658DA1AA-B01F-8F75-5F6B-0BCAE5386FA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675631" y="634840"/>
            <a:ext cx="1375648" cy="439150"/>
          </a:xfrm>
          <a:prstGeom prst="rect">
            <a:avLst/>
          </a:prstGeom>
        </p:spPr>
      </p:pic>
    </p:spTree>
    <p:extLst>
      <p:ext uri="{BB962C8B-B14F-4D97-AF65-F5344CB8AC3E}">
        <p14:creationId xmlns:p14="http://schemas.microsoft.com/office/powerpoint/2010/main" val="27883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2169-FCF5-D004-387C-B17979C3DE27}"/>
            </a:ext>
          </a:extLst>
        </p:cNvPr>
        <p:cNvGrpSpPr/>
        <p:nvPr/>
      </p:nvGrpSpPr>
      <p:grpSpPr>
        <a:xfrm>
          <a:off x="0" y="0"/>
          <a:ext cx="0" cy="0"/>
          <a:chOff x="0" y="0"/>
          <a:chExt cx="0" cy="0"/>
        </a:xfrm>
      </p:grpSpPr>
      <p:pic>
        <p:nvPicPr>
          <p:cNvPr id="4098" name="Picture 2" descr="Application Image">
            <a:extLst>
              <a:ext uri="{FF2B5EF4-FFF2-40B4-BE49-F238E27FC236}">
                <a16:creationId xmlns:a16="http://schemas.microsoft.com/office/drawing/2014/main" id="{4F783B7D-411D-1D0B-8DC2-693CEA2C98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461"/>
          <a:stretch>
            <a:fillRect/>
          </a:stretch>
        </p:blipFill>
        <p:spPr bwMode="auto">
          <a:xfrm>
            <a:off x="-1"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BFF2E01-5BE9-3645-1C4C-07F8C5A5DEEE}"/>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FDF4805D-A568-604A-3E1E-BB7B70331EEC}"/>
              </a:ext>
            </a:extLst>
          </p:cNvPr>
          <p:cNvSpPr/>
          <p:nvPr/>
        </p:nvSpPr>
        <p:spPr>
          <a:xfrm>
            <a:off x="0" y="4474633"/>
            <a:ext cx="4305298" cy="2383368"/>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C3A5C74F-236D-EB99-1D1B-A150BD26CC33}"/>
              </a:ext>
            </a:extLst>
          </p:cNvPr>
          <p:cNvSpPr txBox="1"/>
          <p:nvPr/>
        </p:nvSpPr>
        <p:spPr>
          <a:xfrm>
            <a:off x="175914" y="4696615"/>
            <a:ext cx="3935764" cy="1913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WDP-L</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Le WDP-L est un luminaire décoratif doté d'un ovale boîtier, sans vis, ce qui facilite l'installation tout en préservant l'intégrité du design. Ce luminaire est généralement utilisé dans les applications suivantes : entrées d'immeubles, hôtels &amp; condominiums, éclairage de balcon, etc.</a:t>
            </a:r>
          </a:p>
        </p:txBody>
      </p:sp>
      <p:sp>
        <p:nvSpPr>
          <p:cNvPr id="4" name="ZoneTexte 3">
            <a:hlinkClick r:id="rId4"/>
            <a:extLst>
              <a:ext uri="{FF2B5EF4-FFF2-40B4-BE49-F238E27FC236}">
                <a16:creationId xmlns:a16="http://schemas.microsoft.com/office/drawing/2014/main" id="{B89B4CB2-70AF-B38D-D652-28D08FCADD25}"/>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F611EFFD-0D3D-0AEC-5F98-3C5E4FD5AFFC}"/>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1B07938B-680B-1DAF-5126-5F672406D9FD}"/>
              </a:ext>
            </a:extLst>
          </p:cNvPr>
          <p:cNvSpPr txBox="1"/>
          <p:nvPr/>
        </p:nvSpPr>
        <p:spPr>
          <a:xfrm>
            <a:off x="9372601" y="718984"/>
            <a:ext cx="86563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WDP-L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8" name="Group 7">
            <a:extLst>
              <a:ext uri="{FF2B5EF4-FFF2-40B4-BE49-F238E27FC236}">
                <a16:creationId xmlns:a16="http://schemas.microsoft.com/office/drawing/2014/main" id="{247D0CD9-EFC6-D5D0-7BD5-E17B180D8CB4}"/>
              </a:ext>
            </a:extLst>
          </p:cNvPr>
          <p:cNvGrpSpPr/>
          <p:nvPr/>
        </p:nvGrpSpPr>
        <p:grpSpPr>
          <a:xfrm>
            <a:off x="8032165" y="584085"/>
            <a:ext cx="1238622" cy="481429"/>
            <a:chOff x="6217219" y="1473614"/>
            <a:chExt cx="1731331" cy="672936"/>
          </a:xfrm>
        </p:grpSpPr>
        <p:sp>
          <p:nvSpPr>
            <p:cNvPr id="7" name="Rectangle 6">
              <a:extLst>
                <a:ext uri="{FF2B5EF4-FFF2-40B4-BE49-F238E27FC236}">
                  <a16:creationId xmlns:a16="http://schemas.microsoft.com/office/drawing/2014/main" id="{1AEF0EA0-1C82-7DD9-4665-88F8764921D3}"/>
                </a:ext>
              </a:extLst>
            </p:cNvPr>
            <p:cNvSpPr/>
            <p:nvPr/>
          </p:nvSpPr>
          <p:spPr>
            <a:xfrm>
              <a:off x="6217219" y="1473614"/>
              <a:ext cx="1731331" cy="672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Stanpro">
              <a:hlinkClick r:id="rId7"/>
              <a:extLst>
                <a:ext uri="{FF2B5EF4-FFF2-40B4-BE49-F238E27FC236}">
                  <a16:creationId xmlns:a16="http://schemas.microsoft.com/office/drawing/2014/main" id="{EB4D03A4-565F-65F9-9F58-A27A4902DC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513" y="1566756"/>
              <a:ext cx="1530742" cy="4866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638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7456-004F-449B-A396-E7F3B69A80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F1AA8F-B3DB-86C6-F8CF-18EEA1B132AF}"/>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descr="A black background with white text&#10;&#10;AI-generated content may be incorrect.">
            <a:extLst>
              <a:ext uri="{FF2B5EF4-FFF2-40B4-BE49-F238E27FC236}">
                <a16:creationId xmlns:a16="http://schemas.microsoft.com/office/drawing/2014/main" id="{E3514F61-027B-96B2-86C6-296E7F87BFF5}"/>
              </a:ext>
            </a:extLst>
          </p:cNvPr>
          <p:cNvPicPr>
            <a:picLocks noChangeAspect="1"/>
          </p:cNvPicPr>
          <p:nvPr/>
        </p:nvPicPr>
        <p:blipFill>
          <a:blip r:embed="rId3"/>
          <a:stretch>
            <a:fillRect/>
          </a:stretch>
        </p:blipFill>
        <p:spPr>
          <a:xfrm>
            <a:off x="2063691" y="2832148"/>
            <a:ext cx="7389135" cy="1828602"/>
          </a:xfrm>
          <a:prstGeom prst="rect">
            <a:avLst/>
          </a:prstGeom>
        </p:spPr>
      </p:pic>
      <p:pic>
        <p:nvPicPr>
          <p:cNvPr id="14" name="Picture 13">
            <a:extLst>
              <a:ext uri="{FF2B5EF4-FFF2-40B4-BE49-F238E27FC236}">
                <a16:creationId xmlns:a16="http://schemas.microsoft.com/office/drawing/2014/main" id="{012DFB62-7F19-2317-D846-7CCA91F1F0D8}"/>
              </a:ext>
            </a:extLst>
          </p:cNvPr>
          <p:cNvPicPr>
            <a:picLocks noChangeAspect="1"/>
          </p:cNvPicPr>
          <p:nvPr/>
        </p:nvPicPr>
        <p:blipFill>
          <a:blip r:embed="rId4"/>
          <a:stretch>
            <a:fillRect/>
          </a:stretch>
        </p:blipFill>
        <p:spPr>
          <a:xfrm>
            <a:off x="8754192" y="2663897"/>
            <a:ext cx="2664194" cy="1731934"/>
          </a:xfrm>
          <a:prstGeom prst="rect">
            <a:avLst/>
          </a:prstGeom>
        </p:spPr>
      </p:pic>
    </p:spTree>
    <p:extLst>
      <p:ext uri="{BB962C8B-B14F-4D97-AF65-F5344CB8AC3E}">
        <p14:creationId xmlns:p14="http://schemas.microsoft.com/office/powerpoint/2010/main" val="220827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C5616-9B3F-8E16-3D80-6CE8A8110B4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DA4D15B-385D-9107-526F-B7817D0F6DD1}"/>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ZoneTexte 1">
            <a:extLst>
              <a:ext uri="{FF2B5EF4-FFF2-40B4-BE49-F238E27FC236}">
                <a16:creationId xmlns:a16="http://schemas.microsoft.com/office/drawing/2014/main" id="{D3546772-E414-A385-D569-17EA9A193CA1}"/>
              </a:ext>
            </a:extLst>
          </p:cNvPr>
          <p:cNvSpPr txBox="1"/>
          <p:nvPr/>
        </p:nvSpPr>
        <p:spPr>
          <a:xfrm>
            <a:off x="5422843" y="2692451"/>
            <a:ext cx="44656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r>
              <a:rPr kumimoji="0" lang="fr-FR" sz="1400" b="0" i="0" u="none" strike="noStrike" kern="1200" cap="none" spc="0" normalizeH="0" baseline="0" noProof="0" dirty="0">
                <a:ln>
                  <a:noFill/>
                </a:ln>
                <a:solidFill>
                  <a:srgbClr val="F79521"/>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prstClr val="white">
                    <a:lumMod val="65000"/>
                  </a:prstClr>
                </a:solidFill>
                <a:effectLst/>
                <a:uLnTx/>
                <a:uFillTx/>
                <a:latin typeface="Gotham Extra Light" panose="02000604030000020004" pitchFamily="2" charset="0"/>
                <a:ea typeface="+mn-ea"/>
                <a:cs typeface="Lucida Sans Unicode"/>
              </a:rPr>
              <a:t>info@nrgqc.com</a:t>
            </a:r>
            <a:endParaRPr kumimoji="0" lang="fr-FR" sz="1400" b="1" i="0" u="none" strike="noStrike" kern="1200" cap="none" spc="0" normalizeH="0" baseline="0" noProof="0" dirty="0">
              <a:ln>
                <a:noFill/>
              </a:ln>
              <a:solidFill>
                <a:prstClr val="white">
                  <a:lumMod val="65000"/>
                </a:prstClr>
              </a:solidFill>
              <a:effectLst/>
              <a:uLnTx/>
              <a:uFillTx/>
              <a:latin typeface="Gotham Bold" panose="02000604030000020004" pitchFamily="2" charset="0"/>
              <a:ea typeface="+mn-ea"/>
              <a:cs typeface="+mn-cs"/>
            </a:endParaRPr>
          </a:p>
        </p:txBody>
      </p:sp>
      <p:sp>
        <p:nvSpPr>
          <p:cNvPr id="5" name="ZoneTexte 4">
            <a:hlinkClick r:id="rId3"/>
            <a:extLst>
              <a:ext uri="{FF2B5EF4-FFF2-40B4-BE49-F238E27FC236}">
                <a16:creationId xmlns:a16="http://schemas.microsoft.com/office/drawing/2014/main" id="{3993A4AF-03BD-A67E-C512-C3D88A70F17C}"/>
              </a:ext>
            </a:extLst>
          </p:cNvPr>
          <p:cNvSpPr txBox="1"/>
          <p:nvPr/>
        </p:nvSpPr>
        <p:spPr>
          <a:xfrm>
            <a:off x="5422843" y="2969450"/>
            <a:ext cx="44656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r>
              <a:rPr kumimoji="0" lang="fr-FR" sz="1400" b="0" i="0" u="none" strike="noStrike" kern="1200" cap="none" spc="0" normalizeH="0" baseline="0" noProof="0" dirty="0">
                <a:ln>
                  <a:noFill/>
                </a:ln>
                <a:solidFill>
                  <a:srgbClr val="FFC000"/>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prstClr val="white">
                    <a:lumMod val="65000"/>
                  </a:prstClr>
                </a:solidFill>
                <a:effectLst/>
                <a:uLnTx/>
                <a:uFillTx/>
                <a:latin typeface="Gotham Extra Light" panose="02000604030000020004" pitchFamily="2" charset="0"/>
                <a:ea typeface="+mn-ea"/>
                <a:cs typeface="Lucida Sans Unicode"/>
              </a:rPr>
              <a:t>nrgqc.com</a:t>
            </a:r>
            <a:endParaRPr kumimoji="0" lang="fr-FR" sz="1400" b="1" i="0" u="none" strike="noStrike" kern="1200" cap="none" spc="0" normalizeH="0" baseline="0" noProof="0" dirty="0">
              <a:ln>
                <a:noFill/>
              </a:ln>
              <a:solidFill>
                <a:prstClr val="white">
                  <a:lumMod val="65000"/>
                </a:prstClr>
              </a:solidFill>
              <a:effectLst/>
              <a:uLnTx/>
              <a:uFillTx/>
              <a:latin typeface="Gotham Bold" panose="02000604030000020004" pitchFamily="2" charset="0"/>
              <a:ea typeface="+mn-ea"/>
              <a:cs typeface="+mn-cs"/>
            </a:endParaRPr>
          </a:p>
        </p:txBody>
      </p:sp>
      <p:pic>
        <p:nvPicPr>
          <p:cNvPr id="9" name="Picture 8">
            <a:extLst>
              <a:ext uri="{FF2B5EF4-FFF2-40B4-BE49-F238E27FC236}">
                <a16:creationId xmlns:a16="http://schemas.microsoft.com/office/drawing/2014/main" id="{91B0EB02-A38F-50B7-AAE3-9A540E857C62}"/>
              </a:ext>
            </a:extLst>
          </p:cNvPr>
          <p:cNvPicPr>
            <a:picLocks noChangeAspect="1"/>
          </p:cNvPicPr>
          <p:nvPr/>
        </p:nvPicPr>
        <p:blipFill>
          <a:blip r:embed="rId4"/>
          <a:stretch>
            <a:fillRect/>
          </a:stretch>
        </p:blipFill>
        <p:spPr>
          <a:xfrm>
            <a:off x="785926" y="1577829"/>
            <a:ext cx="4636917" cy="3014358"/>
          </a:xfrm>
          <a:prstGeom prst="rect">
            <a:avLst/>
          </a:prstGeom>
        </p:spPr>
      </p:pic>
      <p:pic>
        <p:nvPicPr>
          <p:cNvPr id="3" name="Picture 2" descr="A black background with a black square&#10;&#10;Description automatically generated with medium confidence">
            <a:hlinkClick r:id="rId5"/>
            <a:extLst>
              <a:ext uri="{FF2B5EF4-FFF2-40B4-BE49-F238E27FC236}">
                <a16:creationId xmlns:a16="http://schemas.microsoft.com/office/drawing/2014/main" id="{85231BD3-8C76-7FF8-152E-5A0821713CAC}"/>
              </a:ext>
            </a:extLst>
          </p:cNvPr>
          <p:cNvPicPr>
            <a:picLocks noChangeAspect="1"/>
          </p:cNvPicPr>
          <p:nvPr/>
        </p:nvPicPr>
        <p:blipFill>
          <a:blip r:embed="rId6">
            <a:lum bright="70000" contrast="-70000"/>
          </a:blip>
          <a:stretch>
            <a:fillRect/>
          </a:stretch>
        </p:blipFill>
        <p:spPr>
          <a:xfrm flipH="1">
            <a:off x="5929725" y="3517297"/>
            <a:ext cx="291737" cy="291602"/>
          </a:xfrm>
          <a:prstGeom prst="rect">
            <a:avLst/>
          </a:prstGeom>
        </p:spPr>
      </p:pic>
      <p:pic>
        <p:nvPicPr>
          <p:cNvPr id="7" name="Picture 6">
            <a:hlinkClick r:id="rId7"/>
            <a:extLst>
              <a:ext uri="{FF2B5EF4-FFF2-40B4-BE49-F238E27FC236}">
                <a16:creationId xmlns:a16="http://schemas.microsoft.com/office/drawing/2014/main" id="{4C7CD17E-8793-3FD1-A0B3-B211E1E83AC6}"/>
              </a:ext>
            </a:extLst>
          </p:cNvPr>
          <p:cNvPicPr>
            <a:picLocks noChangeAspect="1"/>
          </p:cNvPicPr>
          <p:nvPr/>
        </p:nvPicPr>
        <p:blipFill>
          <a:blip r:embed="rId8">
            <a:lum bright="70000" contrast="-70000"/>
          </a:blip>
          <a:stretch>
            <a:fillRect/>
          </a:stretch>
        </p:blipFill>
        <p:spPr>
          <a:xfrm>
            <a:off x="5538691" y="3517297"/>
            <a:ext cx="291737" cy="291737"/>
          </a:xfrm>
          <a:prstGeom prst="rect">
            <a:avLst/>
          </a:prstGeom>
        </p:spPr>
      </p:pic>
      <p:pic>
        <p:nvPicPr>
          <p:cNvPr id="8" name="Picture 7">
            <a:hlinkClick r:id="rId9"/>
            <a:extLst>
              <a:ext uri="{FF2B5EF4-FFF2-40B4-BE49-F238E27FC236}">
                <a16:creationId xmlns:a16="http://schemas.microsoft.com/office/drawing/2014/main" id="{BEBD3955-E968-D8ED-8EA7-791FAB43FD2A}"/>
              </a:ext>
            </a:extLst>
          </p:cNvPr>
          <p:cNvPicPr>
            <a:picLocks noChangeAspect="1"/>
          </p:cNvPicPr>
          <p:nvPr/>
        </p:nvPicPr>
        <p:blipFill>
          <a:blip r:embed="rId10">
            <a:lum bright="70000" contrast="-70000"/>
          </a:blip>
          <a:stretch>
            <a:fillRect/>
          </a:stretch>
        </p:blipFill>
        <p:spPr>
          <a:xfrm>
            <a:off x="6326560" y="3517161"/>
            <a:ext cx="291738" cy="291738"/>
          </a:xfrm>
          <a:prstGeom prst="rect">
            <a:avLst/>
          </a:prstGeom>
        </p:spPr>
      </p:pic>
    </p:spTree>
    <p:extLst>
      <p:ext uri="{BB962C8B-B14F-4D97-AF65-F5344CB8AC3E}">
        <p14:creationId xmlns:p14="http://schemas.microsoft.com/office/powerpoint/2010/main" val="369319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46777-03AD-D526-9117-28A8A920F7FC}"/>
            </a:ext>
          </a:extLst>
        </p:cNvPr>
        <p:cNvGrpSpPr/>
        <p:nvPr/>
      </p:nvGrpSpPr>
      <p:grpSpPr>
        <a:xfrm>
          <a:off x="0" y="0"/>
          <a:ext cx="0" cy="0"/>
          <a:chOff x="0" y="0"/>
          <a:chExt cx="0" cy="0"/>
        </a:xfrm>
      </p:grpSpPr>
      <p:pic>
        <p:nvPicPr>
          <p:cNvPr id="1026" name="Picture 2" descr="Application Image">
            <a:extLst>
              <a:ext uri="{FF2B5EF4-FFF2-40B4-BE49-F238E27FC236}">
                <a16:creationId xmlns:a16="http://schemas.microsoft.com/office/drawing/2014/main" id="{9E8748AE-9129-8BF8-CF07-3DE753700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12192000" cy="6832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D5B4915-CFD1-73D1-2824-137348180D0D}"/>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E89902C-9E0A-3013-5054-11DD47B71CFA}"/>
              </a:ext>
            </a:extLst>
          </p:cNvPr>
          <p:cNvSpPr/>
          <p:nvPr/>
        </p:nvSpPr>
        <p:spPr>
          <a:xfrm>
            <a:off x="0" y="2470068"/>
            <a:ext cx="4305298" cy="438793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0A6ACB27-D5A8-F256-BA4A-21A97CD5F031}"/>
              </a:ext>
            </a:extLst>
          </p:cNvPr>
          <p:cNvSpPr txBox="1"/>
          <p:nvPr/>
        </p:nvSpPr>
        <p:spPr>
          <a:xfrm>
            <a:off x="175914" y="2552621"/>
            <a:ext cx="3935764" cy="4170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W</a:t>
            </a:r>
            <a:r>
              <a:rPr lang="fr-CA" sz="2000" b="1" dirty="0">
                <a:solidFill>
                  <a:prstClr val="white"/>
                </a:solidFill>
                <a:latin typeface="Gotham Bold" panose="02000604030000020004" pitchFamily="2" charset="0"/>
              </a:rPr>
              <a:t>CY</a:t>
            </a:r>
            <a:endPar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endParaRPr>
          </a:p>
          <a:p>
            <a:pPr marL="0" marR="0" lvl="0" indent="0" defTabSz="914400" rtl="0" eaLnBrk="1" fontAlgn="auto" latinLnBrk="0" hangingPunct="1">
              <a:lnSpc>
                <a:spcPts val="1600"/>
              </a:lnSpc>
              <a:spcBef>
                <a:spcPts val="60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Le WCY est un cylindre mural DEL décoratif hautement efficace et polyvalent destiné à fournir à tout bâtiment commercial, un éclairage de sécurité et d’accentuation. Ce luminaire permet de régler sur place la direction de la lumière pour offrir un éclairage vers le haut, vers le bas ou vers le haut/vers le bas. Le WCY vient avec un angle de faisceau de 20 degrés qui peut être facilement changé pour un angle de 40 degrés et/ou 80 degrés grâce aux optiques incluses avec le luminaire. De plus, ces luminaires offrent la possibilité de régler la température de couleur et de contrôler la fonctionnalité de la cellule photoélectrique qui est fournie dans tous les luminaires, ce qui en fait une excellente solution tout-en-un.</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E1F5F392-755B-45B3-800F-048BC37D11D9}"/>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AE0DEBD0-432E-3B7B-6B2E-B87265102F37}"/>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141FD0E8-9083-55E4-5377-1EFFFC479789}"/>
              </a:ext>
            </a:extLst>
          </p:cNvPr>
          <p:cNvSpPr txBox="1"/>
          <p:nvPr/>
        </p:nvSpPr>
        <p:spPr>
          <a:xfrm>
            <a:off x="9531927" y="718984"/>
            <a:ext cx="70631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WCY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8" name="Group 7">
            <a:extLst>
              <a:ext uri="{FF2B5EF4-FFF2-40B4-BE49-F238E27FC236}">
                <a16:creationId xmlns:a16="http://schemas.microsoft.com/office/drawing/2014/main" id="{A81FE2FC-0316-D3E1-2EDB-752927ECD94C}"/>
              </a:ext>
            </a:extLst>
          </p:cNvPr>
          <p:cNvGrpSpPr/>
          <p:nvPr/>
        </p:nvGrpSpPr>
        <p:grpSpPr>
          <a:xfrm>
            <a:off x="8238002" y="584085"/>
            <a:ext cx="1238622" cy="481429"/>
            <a:chOff x="6217219" y="1473614"/>
            <a:chExt cx="1731331" cy="672936"/>
          </a:xfrm>
        </p:grpSpPr>
        <p:sp>
          <p:nvSpPr>
            <p:cNvPr id="7" name="Rectangle 6">
              <a:extLst>
                <a:ext uri="{FF2B5EF4-FFF2-40B4-BE49-F238E27FC236}">
                  <a16:creationId xmlns:a16="http://schemas.microsoft.com/office/drawing/2014/main" id="{53DDEC60-767B-5086-A96D-1498B197C0F4}"/>
                </a:ext>
              </a:extLst>
            </p:cNvPr>
            <p:cNvSpPr/>
            <p:nvPr/>
          </p:nvSpPr>
          <p:spPr>
            <a:xfrm>
              <a:off x="6217219" y="1473614"/>
              <a:ext cx="1731331" cy="672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Stanpro">
              <a:hlinkClick r:id="rId7"/>
              <a:extLst>
                <a:ext uri="{FF2B5EF4-FFF2-40B4-BE49-F238E27FC236}">
                  <a16:creationId xmlns:a16="http://schemas.microsoft.com/office/drawing/2014/main" id="{AC482FFC-960D-6F62-9014-F1C208F5A2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513" y="1566756"/>
              <a:ext cx="1530742" cy="4866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839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C780F-BEA5-A48D-DCC4-F94E5EA842AC}"/>
            </a:ext>
          </a:extLst>
        </p:cNvPr>
        <p:cNvGrpSpPr/>
        <p:nvPr/>
      </p:nvGrpSpPr>
      <p:grpSpPr>
        <a:xfrm>
          <a:off x="0" y="0"/>
          <a:ext cx="0" cy="0"/>
          <a:chOff x="0" y="0"/>
          <a:chExt cx="0" cy="0"/>
        </a:xfrm>
      </p:grpSpPr>
      <p:pic>
        <p:nvPicPr>
          <p:cNvPr id="5122" name="Picture 2" descr="Application Image">
            <a:extLst>
              <a:ext uri="{FF2B5EF4-FFF2-40B4-BE49-F238E27FC236}">
                <a16:creationId xmlns:a16="http://schemas.microsoft.com/office/drawing/2014/main" id="{9856B1E0-B7D6-87CE-F1C7-EAEB90AF6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943"/>
          <a:stretch>
            <a:fillRect/>
          </a:stretch>
        </p:blipFill>
        <p:spPr bwMode="auto">
          <a:xfrm>
            <a:off x="-1" y="1117599"/>
            <a:ext cx="12192002" cy="57404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2AECBDE-B124-7BC4-2EE3-28FAAC83DA83}"/>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BACD034-1E7E-1FCB-85A4-FC08EF99555E}"/>
              </a:ext>
            </a:extLst>
          </p:cNvPr>
          <p:cNvSpPr/>
          <p:nvPr/>
        </p:nvSpPr>
        <p:spPr>
          <a:xfrm>
            <a:off x="0" y="2620433"/>
            <a:ext cx="4305298" cy="4237568"/>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2B53FC90-6FB8-B53E-C367-F3E95B5A8931}"/>
              </a:ext>
            </a:extLst>
          </p:cNvPr>
          <p:cNvSpPr txBox="1"/>
          <p:nvPr/>
        </p:nvSpPr>
        <p:spPr>
          <a:xfrm>
            <a:off x="175914" y="2859215"/>
            <a:ext cx="3935764" cy="37600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WPS GÉN. 5</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Cette série d'applique murale a le design classique et familier mais avec un nouveau profil plus mince mis à jour. Toutes les configurations sont dotées d'une cellule photoélectrique intégrée, de puissances et de températures de couleur réglables et sont intégrées à la technologie LED moderne pour favoriser une meilleure efficacité énergétique et une longue durée de vie. Cette série convient parfaitement aux entrées, aux passages souterrains ou partout où un éclairage de sécurité contrôlé est requis et constitue un excellent ajout à toute application de montage mural extérieur commercial ou industriel.</a:t>
            </a:r>
          </a:p>
        </p:txBody>
      </p:sp>
      <p:sp>
        <p:nvSpPr>
          <p:cNvPr id="4" name="ZoneTexte 3">
            <a:hlinkClick r:id="rId4"/>
            <a:extLst>
              <a:ext uri="{FF2B5EF4-FFF2-40B4-BE49-F238E27FC236}">
                <a16:creationId xmlns:a16="http://schemas.microsoft.com/office/drawing/2014/main" id="{A42FB73B-597C-7FE9-62B1-63E2346C957D}"/>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A7D7CF89-8AF6-4F1E-6176-7361D6FF43DA}"/>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D7973119-DB90-6111-EE8A-BE55F8CE8EA1}"/>
              </a:ext>
            </a:extLst>
          </p:cNvPr>
          <p:cNvSpPr txBox="1"/>
          <p:nvPr/>
        </p:nvSpPr>
        <p:spPr>
          <a:xfrm>
            <a:off x="8890001" y="718984"/>
            <a:ext cx="1348238"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WPS GÉN. 5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8" name="Group 7">
            <a:extLst>
              <a:ext uri="{FF2B5EF4-FFF2-40B4-BE49-F238E27FC236}">
                <a16:creationId xmlns:a16="http://schemas.microsoft.com/office/drawing/2014/main" id="{D0ECD2B1-099F-D184-78BC-BFD5451A53A0}"/>
              </a:ext>
            </a:extLst>
          </p:cNvPr>
          <p:cNvGrpSpPr/>
          <p:nvPr/>
        </p:nvGrpSpPr>
        <p:grpSpPr>
          <a:xfrm>
            <a:off x="7613068" y="584085"/>
            <a:ext cx="1238622" cy="481429"/>
            <a:chOff x="6217219" y="1473614"/>
            <a:chExt cx="1731331" cy="672936"/>
          </a:xfrm>
        </p:grpSpPr>
        <p:sp>
          <p:nvSpPr>
            <p:cNvPr id="7" name="Rectangle 6">
              <a:extLst>
                <a:ext uri="{FF2B5EF4-FFF2-40B4-BE49-F238E27FC236}">
                  <a16:creationId xmlns:a16="http://schemas.microsoft.com/office/drawing/2014/main" id="{920B12F3-71CD-2493-A1D6-F7EA97078861}"/>
                </a:ext>
              </a:extLst>
            </p:cNvPr>
            <p:cNvSpPr/>
            <p:nvPr/>
          </p:nvSpPr>
          <p:spPr>
            <a:xfrm>
              <a:off x="6217219" y="1473614"/>
              <a:ext cx="1731331" cy="672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Stanpro">
              <a:hlinkClick r:id="rId7"/>
              <a:extLst>
                <a:ext uri="{FF2B5EF4-FFF2-40B4-BE49-F238E27FC236}">
                  <a16:creationId xmlns:a16="http://schemas.microsoft.com/office/drawing/2014/main" id="{247996D8-3DEE-2ED6-CA05-20188382EF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513" y="1566756"/>
              <a:ext cx="1530742" cy="4866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57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57F26-5F5D-A0C6-53BC-B115726FB3E9}"/>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6EBE115C-52CE-05FF-145C-01E8E8627C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21" b="24560"/>
          <a:stretch>
            <a:fillRect/>
          </a:stretch>
        </p:blipFill>
        <p:spPr bwMode="auto">
          <a:xfrm>
            <a:off x="2462150" y="1362307"/>
            <a:ext cx="8365177" cy="431805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E50383F-972A-72D2-A5B8-9425C7F81B4A}"/>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488094A-340F-1065-198E-9C474F44EF39}"/>
              </a:ext>
            </a:extLst>
          </p:cNvPr>
          <p:cNvSpPr/>
          <p:nvPr/>
        </p:nvSpPr>
        <p:spPr>
          <a:xfrm>
            <a:off x="0" y="4081153"/>
            <a:ext cx="4305298" cy="2776848"/>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95A6E5E2-F533-8EB0-C47A-ABAA4656B53B}"/>
              </a:ext>
            </a:extLst>
          </p:cNvPr>
          <p:cNvSpPr txBox="1"/>
          <p:nvPr/>
        </p:nvSpPr>
        <p:spPr>
          <a:xfrm>
            <a:off x="175914" y="4272379"/>
            <a:ext cx="3935764" cy="2528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FATHOM BSW501</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Le BSW501 est un luminaire LED à bras articulé, conçu pour les environnements humides et idéal pour l'éclairage mural et de façade. Son boîtier en aluminium extrudé de 35 mm de diamètre pivote sur de fins bras en aluminium pour une orientation flexible. Chaque luminaire est fourni avec un driver et boîtier à distance pour endroits mouillés, </a:t>
            </a:r>
            <a:r>
              <a:rPr kumimoji="0" lang="fr-CA" sz="1400" b="0" i="0" u="none" strike="noStrike" kern="1200" cap="none" spc="0" normalizeH="0" baseline="0" noProof="0" dirty="0" err="1">
                <a:ln>
                  <a:noFill/>
                </a:ln>
                <a:solidFill>
                  <a:prstClr val="white"/>
                </a:solidFill>
                <a:effectLst/>
                <a:uLnTx/>
                <a:uFillTx/>
                <a:latin typeface="Gotham Light" pitchFamily="2" charset="0"/>
                <a:ea typeface="+mn-ea"/>
                <a:cs typeface="+mn-cs"/>
              </a:rPr>
              <a:t>dimmable</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0-10V ou non.</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6D5A2A2E-C5A4-EB0D-9EC2-981469F62567}"/>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29FECE9F-AD6D-19E3-457D-626D01B1D90F}"/>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5B91FD36-697D-1118-B5D0-FDCEDC32D469}"/>
              </a:ext>
            </a:extLst>
          </p:cNvPr>
          <p:cNvSpPr txBox="1"/>
          <p:nvPr/>
        </p:nvSpPr>
        <p:spPr>
          <a:xfrm>
            <a:off x="8415647" y="718984"/>
            <a:ext cx="1822592"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FATHOM BSW501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10" name="Graphic 9">
            <a:hlinkClick r:id="rId7"/>
            <a:extLst>
              <a:ext uri="{FF2B5EF4-FFF2-40B4-BE49-F238E27FC236}">
                <a16:creationId xmlns:a16="http://schemas.microsoft.com/office/drawing/2014/main" id="{860BEFA4-57BF-04FA-EF28-CA552C30DDF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877545" y="699194"/>
            <a:ext cx="1491535" cy="215444"/>
          </a:xfrm>
          <a:prstGeom prst="rect">
            <a:avLst/>
          </a:prstGeom>
        </p:spPr>
      </p:pic>
    </p:spTree>
    <p:extLst>
      <p:ext uri="{BB962C8B-B14F-4D97-AF65-F5344CB8AC3E}">
        <p14:creationId xmlns:p14="http://schemas.microsoft.com/office/powerpoint/2010/main" val="47685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2F093-4EFE-2418-4F45-932CDCCBAE9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42CBDF5-2323-D65F-7773-1147D9AD2BC2}"/>
              </a:ext>
            </a:extLst>
          </p:cNvPr>
          <p:cNvSpPr/>
          <p:nvPr/>
        </p:nvSpPr>
        <p:spPr>
          <a:xfrm>
            <a:off x="-1" y="574040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a:extLst>
              <a:ext uri="{FF2B5EF4-FFF2-40B4-BE49-F238E27FC236}">
                <a16:creationId xmlns:a16="http://schemas.microsoft.com/office/drawing/2014/main" id="{3893C0E3-5C72-C289-CCF4-9546B784A0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45" r="12140"/>
          <a:stretch>
            <a:fillRect/>
          </a:stretch>
        </p:blipFill>
        <p:spPr bwMode="auto">
          <a:xfrm>
            <a:off x="0" y="1117599"/>
            <a:ext cx="12191999" cy="49088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3CE420E-190C-0A32-4AF7-18188C5DA021}"/>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4010483-638E-8C74-04C4-C4557388CF1C}"/>
              </a:ext>
            </a:extLst>
          </p:cNvPr>
          <p:cNvSpPr/>
          <p:nvPr/>
        </p:nvSpPr>
        <p:spPr>
          <a:xfrm>
            <a:off x="0" y="3103419"/>
            <a:ext cx="4305298" cy="3754582"/>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F12CDF08-5EF6-466F-1F0B-4C34B33E4AD6}"/>
              </a:ext>
            </a:extLst>
          </p:cNvPr>
          <p:cNvSpPr txBox="1"/>
          <p:nvPr/>
        </p:nvSpPr>
        <p:spPr>
          <a:xfrm>
            <a:off x="184767" y="3375504"/>
            <a:ext cx="3935764" cy="33496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PANDA270</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Alliance parfaite de lignes classiques et de technologies modernes, PANDA est fabriquée à partir de matériaux hautement recyclables et présente des finitions soignées. Sa structure peinte en aluminium moulé sous pression et son écran raffiné à l'effet givré exclusif diffusent une lumière douce et agréable, aussi bien à l'intérieur qu'à l'extérieur, grâce à une optique ultra-diffusive. Conçue pour une efficacité énergétique maximale, elle est également disponible avec des capteurs et des technologies de pointe pour un contrôle total de la lumière.</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ABD1751B-2267-C3F5-5A04-57C77337F053}"/>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62BF6330-CEE1-324C-A422-63FA8555DDE3}"/>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38CABE20-CEE8-149C-DEA8-604C2CFEDE24}"/>
              </a:ext>
            </a:extLst>
          </p:cNvPr>
          <p:cNvSpPr txBox="1"/>
          <p:nvPr/>
        </p:nvSpPr>
        <p:spPr>
          <a:xfrm>
            <a:off x="9009413" y="718984"/>
            <a:ext cx="1228825"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PANDA270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2">
            <a:hlinkClick r:id="rId7"/>
            <a:extLst>
              <a:ext uri="{FF2B5EF4-FFF2-40B4-BE49-F238E27FC236}">
                <a16:creationId xmlns:a16="http://schemas.microsoft.com/office/drawing/2014/main" id="{1E1E81CA-7553-CF48-FF0B-902599D17D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7870" y="700014"/>
            <a:ext cx="1406484" cy="2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96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B2B47-8A04-E403-78ED-415B2F5F432D}"/>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D0D14EAF-1C28-FEC3-B592-6FB2BD50E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94" r="8760"/>
          <a:stretch>
            <a:fillRect/>
          </a:stretch>
        </p:blipFill>
        <p:spPr bwMode="auto">
          <a:xfrm>
            <a:off x="-1" y="1117599"/>
            <a:ext cx="12192001" cy="4621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8E1AF8B-4D22-C5E6-834B-772172AC232A}"/>
              </a:ext>
            </a:extLst>
          </p:cNvPr>
          <p:cNvSpPr/>
          <p:nvPr/>
        </p:nvSpPr>
        <p:spPr>
          <a:xfrm>
            <a:off x="-1" y="574040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1AA7BB9C-BC3C-A45D-D7CB-0D8CF1D9ACEF}"/>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A1EADF10-D1B5-9E32-DA94-838168FE4C52}"/>
              </a:ext>
            </a:extLst>
          </p:cNvPr>
          <p:cNvSpPr/>
          <p:nvPr/>
        </p:nvSpPr>
        <p:spPr>
          <a:xfrm>
            <a:off x="0" y="4120737"/>
            <a:ext cx="4305298" cy="273726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4C6FFAA3-6CC5-FB51-0ED2-63883F95C9D8}"/>
              </a:ext>
            </a:extLst>
          </p:cNvPr>
          <p:cNvSpPr txBox="1"/>
          <p:nvPr/>
        </p:nvSpPr>
        <p:spPr>
          <a:xfrm>
            <a:off x="175914" y="4226569"/>
            <a:ext cx="3935764" cy="2528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TULA</a:t>
            </a:r>
          </a:p>
          <a:p>
            <a:pPr lvl="0">
              <a:lnSpc>
                <a:spcPts val="1600"/>
              </a:lnSpc>
              <a:spcBef>
                <a:spcPts val="600"/>
              </a:spcBef>
              <a:defRPr/>
            </a:pPr>
            <a:r>
              <a:rPr lang="fr-CA" sz="1400" dirty="0">
                <a:solidFill>
                  <a:prstClr val="white"/>
                </a:solidFill>
                <a:latin typeface="Gotham Light" pitchFamily="2" charset="0"/>
              </a:rPr>
              <a:t>Luminaire murale pour éclairage de façade. Grâce à la variété d'optiques mono ou bidirectionnelles, aux lignes compactes, à la gamme de couleurs et à la haute qualité de la lumière, elle convient à de nombreux projets d'éclairage : elle est parfaite pour mettre en valeur les façades de bâtiments et de monuments par un éclairage d'accentuation destiné à souligner les détails architecturaux.</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77FC37B5-9792-DAA8-F031-8B52DEE9DD9C}"/>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591EF574-8F80-F922-3CDD-784D13AC0FB5}"/>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AF0E0399-1DBE-0DB0-33BC-2ACE5B2C2420}"/>
              </a:ext>
            </a:extLst>
          </p:cNvPr>
          <p:cNvSpPr txBox="1"/>
          <p:nvPr/>
        </p:nvSpPr>
        <p:spPr>
          <a:xfrm>
            <a:off x="9448800" y="718984"/>
            <a:ext cx="789438"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TULA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2">
            <a:hlinkClick r:id="rId7"/>
            <a:extLst>
              <a:ext uri="{FF2B5EF4-FFF2-40B4-BE49-F238E27FC236}">
                <a16:creationId xmlns:a16="http://schemas.microsoft.com/office/drawing/2014/main" id="{9286680C-AF49-6137-F7C1-F45F8D8C60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7672" y="700014"/>
            <a:ext cx="1406484" cy="2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35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FE30B-0E43-8B21-B642-AAC53093E5AC}"/>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51E7E55D-1885-D85C-A779-D58B0E61B1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640"/>
          <a:stretch>
            <a:fillRect/>
          </a:stretch>
        </p:blipFill>
        <p:spPr bwMode="auto">
          <a:xfrm>
            <a:off x="-1" y="1117598"/>
            <a:ext cx="12192001" cy="57414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8A8A046-6B24-43A8-7BA6-CFEF89E2CF97}"/>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5A5E6DC-3C89-53EF-AD73-57EC06F9F32F}"/>
              </a:ext>
            </a:extLst>
          </p:cNvPr>
          <p:cNvSpPr/>
          <p:nvPr/>
        </p:nvSpPr>
        <p:spPr>
          <a:xfrm>
            <a:off x="0" y="4487333"/>
            <a:ext cx="4305298" cy="237066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DAA61DDA-CA12-D086-8E34-7F824D772174}"/>
              </a:ext>
            </a:extLst>
          </p:cNvPr>
          <p:cNvSpPr txBox="1"/>
          <p:nvPr/>
        </p:nvSpPr>
        <p:spPr>
          <a:xfrm>
            <a:off x="170238" y="4677831"/>
            <a:ext cx="3935764" cy="1913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INTIS</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Spécialement conçu pour les architectures nécessitant un éclairage haute performance mais discret. Un design épuré et une technologie optique de pointe en font un élément éclectique offrant permettant de répondre à toutes les exigences du projet d'éclairage.</a:t>
            </a:r>
          </a:p>
        </p:txBody>
      </p:sp>
      <p:sp>
        <p:nvSpPr>
          <p:cNvPr id="4" name="ZoneTexte 3">
            <a:hlinkClick r:id="rId4"/>
            <a:extLst>
              <a:ext uri="{FF2B5EF4-FFF2-40B4-BE49-F238E27FC236}">
                <a16:creationId xmlns:a16="http://schemas.microsoft.com/office/drawing/2014/main" id="{39EAD805-84BA-BEED-B3DA-079E463D9F30}"/>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BCD72877-885E-CC81-8D13-C09BE0C23E1A}"/>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C99AB3BB-191F-0D55-E6FE-67F595242FEF}"/>
              </a:ext>
            </a:extLst>
          </p:cNvPr>
          <p:cNvSpPr txBox="1"/>
          <p:nvPr/>
        </p:nvSpPr>
        <p:spPr>
          <a:xfrm>
            <a:off x="9478433" y="718984"/>
            <a:ext cx="759805"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INTIS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2">
            <a:hlinkClick r:id="rId7"/>
            <a:extLst>
              <a:ext uri="{FF2B5EF4-FFF2-40B4-BE49-F238E27FC236}">
                <a16:creationId xmlns:a16="http://schemas.microsoft.com/office/drawing/2014/main" id="{98364868-9824-7C59-27BC-696224C1F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2881" y="700014"/>
            <a:ext cx="1406484" cy="2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9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9E84FAFD27A64289BEF9E60E282CAF" ma:contentTypeVersion="4" ma:contentTypeDescription="Create a new document." ma:contentTypeScope="" ma:versionID="51859af9254ef0c32772f912bba5d672">
  <xsd:schema xmlns:xsd="http://www.w3.org/2001/XMLSchema" xmlns:xs="http://www.w3.org/2001/XMLSchema" xmlns:p="http://schemas.microsoft.com/office/2006/metadata/properties" xmlns:ns2="aed6a4b4-383e-4ce7-a179-fa6f655b6c1b" targetNamespace="http://schemas.microsoft.com/office/2006/metadata/properties" ma:root="true" ma:fieldsID="a1452991abe30694afde0ee4524b81f7" ns2:_="">
    <xsd:import namespace="aed6a4b4-383e-4ce7-a179-fa6f655b6c1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d6a4b4-383e-4ce7-a179-fa6f655b6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ED3BB1-D949-4775-BC94-B38704A353F3}">
  <ds:schemaRefs>
    <ds:schemaRef ds:uri="http://schemas.microsoft.com/sharepoint/v3/contenttype/forms"/>
  </ds:schemaRefs>
</ds:datastoreItem>
</file>

<file path=customXml/itemProps2.xml><?xml version="1.0" encoding="utf-8"?>
<ds:datastoreItem xmlns:ds="http://schemas.openxmlformats.org/officeDocument/2006/customXml" ds:itemID="{634E72E2-5C81-4434-AD4B-8898FE6BC9DF}">
  <ds:schemaRefs>
    <ds:schemaRef ds:uri="http://www.w3.org/XML/1998/namespace"/>
    <ds:schemaRef ds:uri="http://purl.org/dc/dcmitype/"/>
    <ds:schemaRef ds:uri="http://purl.org/dc/terms/"/>
    <ds:schemaRef ds:uri="776a1cc6-3582-4706-a3a2-e3fbff02f9dd"/>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d16fb95c-0182-4ff1-938e-5a57bea09bff"/>
    <ds:schemaRef ds:uri="http://schemas.microsoft.com/office/2006/metadata/properties"/>
    <ds:schemaRef ds:uri="05aa6343-8447-4a7e-be87-e6012bf091c4"/>
    <ds:schemaRef ds:uri="ff67d71d-ff13-4239-912d-6a17113ac561"/>
    <ds:schemaRef ds:uri="326074fa-798a-446c-92e8-b105069cc27d"/>
  </ds:schemaRefs>
</ds:datastoreItem>
</file>

<file path=customXml/itemProps3.xml><?xml version="1.0" encoding="utf-8"?>
<ds:datastoreItem xmlns:ds="http://schemas.openxmlformats.org/officeDocument/2006/customXml" ds:itemID="{F7EFA908-C98E-41C7-8E65-420ADD2D54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d6a4b4-383e-4ce7-a179-fa6f655b6c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3676</TotalTime>
  <Words>2462</Words>
  <Application>Microsoft Office PowerPoint</Application>
  <PresentationFormat>Widescreen</PresentationFormat>
  <Paragraphs>155</Paragraphs>
  <Slides>31</Slides>
  <Notes>30</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31</vt:i4>
      </vt:variant>
    </vt:vector>
  </HeadingPairs>
  <TitlesOfParts>
    <vt:vector size="46" baseType="lpstr">
      <vt:lpstr>Aptos</vt:lpstr>
      <vt:lpstr>Aptos Display</vt:lpstr>
      <vt:lpstr>Arial</vt:lpstr>
      <vt:lpstr>Calibri</vt:lpstr>
      <vt:lpstr>Calibri Light</vt:lpstr>
      <vt:lpstr>Gotham Black</vt:lpstr>
      <vt:lpstr>Gotham Bold</vt:lpstr>
      <vt:lpstr>Gotham Book</vt:lpstr>
      <vt:lpstr>Gotham Extra Light</vt:lpstr>
      <vt:lpstr>Gotham Light</vt:lpstr>
      <vt:lpstr>Gotham Medium</vt:lpstr>
      <vt:lpstr>Office Theme</vt:lpstr>
      <vt:lpstr>Thème Office</vt:lpstr>
      <vt:lpstr>Conception personnalisée</vt:lpstr>
      <vt:lpstr>1_Thème Office</vt:lpstr>
      <vt:lpstr>BLOC  ARCHITECTURAL EXTÉRIEUR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 Architectural Extérieur</dc:title>
  <dc:creator>Francois Lizotte</dc:creator>
  <cp:lastModifiedBy>Francois Lizotte</cp:lastModifiedBy>
  <cp:revision>140</cp:revision>
  <dcterms:created xsi:type="dcterms:W3CDTF">2022-05-03T18:02:43Z</dcterms:created>
  <dcterms:modified xsi:type="dcterms:W3CDTF">2026-04-23T15:20:12Z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0x010100F79E84FAFD27A64289BEF9E60E282CAF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igrationWizIdVersion">
    <vt:lpwstr>29f810e6-d093-416e-9936-fd536f49bc8d-638850761990000000</vt:lpwstr>
  </property>
  <property fmtid="{D5CDD505-2E9C-101B-9397-08002B2CF9AE}" pid="11" name="MigrationWizId">
    <vt:lpwstr>29f810e6-d093-416e-9936-fd536f49bc8d</vt:lpwstr>
  </property>
  <property fmtid="{D5CDD505-2E9C-101B-9397-08002B2CF9AE}" pid="12" name="MigrationWizIdPermissions">
    <vt:lpwstr>29f810e6-d093-416e-9936-fd536f49bc8d</vt:lpwstr>
  </property>
</Properties>
</file>