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7" r:id="rId6"/>
    <p:sldMasterId id="2147483672" r:id="rId7"/>
  </p:sldMasterIdLst>
  <p:notesMasterIdLst>
    <p:notesMasterId r:id="rId36"/>
  </p:notesMasterIdLst>
  <p:sldIdLst>
    <p:sldId id="256" r:id="rId8"/>
    <p:sldId id="307" r:id="rId9"/>
    <p:sldId id="266" r:id="rId10"/>
    <p:sldId id="308" r:id="rId11"/>
    <p:sldId id="314" r:id="rId12"/>
    <p:sldId id="339" r:id="rId13"/>
    <p:sldId id="315" r:id="rId14"/>
    <p:sldId id="316" r:id="rId15"/>
    <p:sldId id="317" r:id="rId16"/>
    <p:sldId id="319" r:id="rId17"/>
    <p:sldId id="320" r:id="rId18"/>
    <p:sldId id="321" r:id="rId19"/>
    <p:sldId id="322" r:id="rId20"/>
    <p:sldId id="327" r:id="rId21"/>
    <p:sldId id="328" r:id="rId22"/>
    <p:sldId id="330" r:id="rId23"/>
    <p:sldId id="331" r:id="rId24"/>
    <p:sldId id="333" r:id="rId25"/>
    <p:sldId id="334" r:id="rId26"/>
    <p:sldId id="338" r:id="rId27"/>
    <p:sldId id="341" r:id="rId28"/>
    <p:sldId id="340" r:id="rId29"/>
    <p:sldId id="342" r:id="rId30"/>
    <p:sldId id="345" r:id="rId31"/>
    <p:sldId id="346" r:id="rId32"/>
    <p:sldId id="347" r:id="rId33"/>
    <p:sldId id="285" r:id="rId34"/>
    <p:sldId id="28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14B"/>
    <a:srgbClr val="59524C"/>
    <a:srgbClr val="F3B1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161" d="100"/>
          <a:sy n="161" d="100"/>
        </p:scale>
        <p:origin x="15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ois Lizotte" userId="a752076e-286c-4754-ae85-e5d525621120" providerId="ADAL" clId="{3FDAA322-1616-49AC-AAAC-7620974A2250}"/>
    <pc:docChg chg="undo custSel addSld delSld modSld">
      <pc:chgData name="Francois Lizotte" userId="a752076e-286c-4754-ae85-e5d525621120" providerId="ADAL" clId="{3FDAA322-1616-49AC-AAAC-7620974A2250}" dt="2026-04-13T14:21:16.659" v="1539" actId="47"/>
      <pc:docMkLst>
        <pc:docMk/>
      </pc:docMkLst>
      <pc:sldChg chg="addSp delSp modSp mod">
        <pc:chgData name="Francois Lizotte" userId="a752076e-286c-4754-ae85-e5d525621120" providerId="ADAL" clId="{3FDAA322-1616-49AC-AAAC-7620974A2250}" dt="2026-03-26T15:31:07.417" v="1538" actId="167"/>
        <pc:sldMkLst>
          <pc:docMk/>
          <pc:sldMk cId="3826518781" sldId="256"/>
        </pc:sldMkLst>
        <pc:spChg chg="mod">
          <ac:chgData name="Francois Lizotte" userId="a752076e-286c-4754-ae85-e5d525621120" providerId="ADAL" clId="{3FDAA322-1616-49AC-AAAC-7620974A2250}" dt="2026-03-24T14:33:53.582" v="23" actId="20577"/>
          <ac:spMkLst>
            <pc:docMk/>
            <pc:sldMk cId="3826518781" sldId="256"/>
            <ac:spMk id="2" creationId="{00000000-0000-0000-0000-000000000000}"/>
          </ac:spMkLst>
        </pc:spChg>
        <pc:picChg chg="add mod">
          <ac:chgData name="Francois Lizotte" userId="a752076e-286c-4754-ae85-e5d525621120" providerId="ADAL" clId="{3FDAA322-1616-49AC-AAAC-7620974A2250}" dt="2026-03-26T15:31:07.417" v="1538" actId="167"/>
          <ac:picMkLst>
            <pc:docMk/>
            <pc:sldMk cId="3826518781" sldId="256"/>
            <ac:picMk id="4" creationId="{3E97E17B-ED74-9E56-FA1F-72E22FEF7876}"/>
          </ac:picMkLst>
        </pc:picChg>
      </pc:sldChg>
      <pc:sldChg chg="modSp mod">
        <pc:chgData name="Francois Lizotte" userId="a752076e-286c-4754-ae85-e5d525621120" providerId="ADAL" clId="{3FDAA322-1616-49AC-AAAC-7620974A2250}" dt="2026-03-26T15:29:56.638" v="1531" actId="1076"/>
        <pc:sldMkLst>
          <pc:docMk/>
          <pc:sldMk cId="1635371736" sldId="307"/>
        </pc:sldMkLst>
        <pc:spChg chg="mod">
          <ac:chgData name="Francois Lizotte" userId="a752076e-286c-4754-ae85-e5d525621120" providerId="ADAL" clId="{3FDAA322-1616-49AC-AAAC-7620974A2250}" dt="2026-03-26T15:29:56.638" v="1531" actId="1076"/>
          <ac:spMkLst>
            <pc:docMk/>
            <pc:sldMk cId="1635371736" sldId="307"/>
            <ac:spMk id="8" creationId="{922F75D7-EB4E-49ED-50CA-AB1828635DE0}"/>
          </ac:spMkLst>
        </pc:spChg>
      </pc:sldChg>
      <pc:sldChg chg="add del">
        <pc:chgData name="Francois Lizotte" userId="a752076e-286c-4754-ae85-e5d525621120" providerId="ADAL" clId="{3FDAA322-1616-49AC-AAAC-7620974A2250}" dt="2026-03-24T14:37:00.677" v="37" actId="47"/>
        <pc:sldMkLst>
          <pc:docMk/>
          <pc:sldMk cId="302034064" sldId="314"/>
        </pc:sldMkLst>
      </pc:sldChg>
      <pc:sldChg chg="add del">
        <pc:chgData name="Francois Lizotte" userId="a752076e-286c-4754-ae85-e5d525621120" providerId="ADAL" clId="{3FDAA322-1616-49AC-AAAC-7620974A2250}" dt="2026-03-24T14:36:59.605" v="36" actId="47"/>
        <pc:sldMkLst>
          <pc:docMk/>
          <pc:sldMk cId="3692042726" sldId="315"/>
        </pc:sldMkLst>
      </pc:sldChg>
      <pc:sldChg chg="add del">
        <pc:chgData name="Francois Lizotte" userId="a752076e-286c-4754-ae85-e5d525621120" providerId="ADAL" clId="{3FDAA322-1616-49AC-AAAC-7620974A2250}" dt="2026-03-24T14:36:59.276" v="35" actId="47"/>
        <pc:sldMkLst>
          <pc:docMk/>
          <pc:sldMk cId="2060256884" sldId="316"/>
        </pc:sldMkLst>
      </pc:sldChg>
      <pc:sldChg chg="add del">
        <pc:chgData name="Francois Lizotte" userId="a752076e-286c-4754-ae85-e5d525621120" providerId="ADAL" clId="{3FDAA322-1616-49AC-AAAC-7620974A2250}" dt="2026-03-24T14:36:58.965" v="34" actId="47"/>
        <pc:sldMkLst>
          <pc:docMk/>
          <pc:sldMk cId="474919860" sldId="317"/>
        </pc:sldMkLst>
      </pc:sldChg>
      <pc:sldChg chg="addSp delSp modSp mod">
        <pc:chgData name="Francois Lizotte" userId="a752076e-286c-4754-ae85-e5d525621120" providerId="ADAL" clId="{3FDAA322-1616-49AC-AAAC-7620974A2250}" dt="2026-03-24T14:59:47.648" v="349" actId="20577"/>
        <pc:sldMkLst>
          <pc:docMk/>
          <pc:sldMk cId="209306260" sldId="330"/>
        </pc:sldMkLst>
        <pc:spChg chg="mod">
          <ac:chgData name="Francois Lizotte" userId="a752076e-286c-4754-ae85-e5d525621120" providerId="ADAL" clId="{3FDAA322-1616-49AC-AAAC-7620974A2250}" dt="2026-03-24T14:55:56.894" v="177" actId="14100"/>
          <ac:spMkLst>
            <pc:docMk/>
            <pc:sldMk cId="209306260" sldId="330"/>
            <ac:spMk id="6" creationId="{2A982AB5-69C7-5B9D-8C60-36D1AE7B2D78}"/>
          </ac:spMkLst>
        </pc:spChg>
        <pc:spChg chg="mod">
          <ac:chgData name="Francois Lizotte" userId="a752076e-286c-4754-ae85-e5d525621120" providerId="ADAL" clId="{3FDAA322-1616-49AC-AAAC-7620974A2250}" dt="2026-03-24T14:59:35.787" v="336" actId="14100"/>
          <ac:spMkLst>
            <pc:docMk/>
            <pc:sldMk cId="209306260" sldId="330"/>
            <ac:spMk id="16" creationId="{6D724DDC-3838-CB45-989E-29E52155F92E}"/>
          </ac:spMkLst>
        </pc:spChg>
        <pc:spChg chg="mod">
          <ac:chgData name="Francois Lizotte" userId="a752076e-286c-4754-ae85-e5d525621120" providerId="ADAL" clId="{3FDAA322-1616-49AC-AAAC-7620974A2250}" dt="2026-03-24T14:59:47.648" v="349" actId="20577"/>
          <ac:spMkLst>
            <pc:docMk/>
            <pc:sldMk cId="209306260" sldId="330"/>
            <ac:spMk id="17" creationId="{CAAAF10D-4F01-FEF5-7521-B5384AF7FC3C}"/>
          </ac:spMkLst>
        </pc:spChg>
        <pc:picChg chg="mod">
          <ac:chgData name="Francois Lizotte" userId="a752076e-286c-4754-ae85-e5d525621120" providerId="ADAL" clId="{3FDAA322-1616-49AC-AAAC-7620974A2250}" dt="2026-03-24T14:56:00.999" v="211" actId="1038"/>
          <ac:picMkLst>
            <pc:docMk/>
            <pc:sldMk cId="209306260" sldId="330"/>
            <ac:picMk id="3" creationId="{71B85B09-2508-FDF2-C0E4-67B18A2FD201}"/>
          </ac:picMkLst>
        </pc:picChg>
        <pc:picChg chg="add mod">
          <ac:chgData name="Francois Lizotte" userId="a752076e-286c-4754-ae85-e5d525621120" providerId="ADAL" clId="{3FDAA322-1616-49AC-AAAC-7620974A2250}" dt="2026-03-24T14:50:55.215" v="100" actId="732"/>
          <ac:picMkLst>
            <pc:docMk/>
            <pc:sldMk cId="209306260" sldId="330"/>
            <ac:picMk id="2052" creationId="{63C5BB9A-71B8-078D-D795-AD4F2FA0C4FB}"/>
          </ac:picMkLst>
        </pc:picChg>
      </pc:sldChg>
      <pc:sldChg chg="addSp delSp modSp mod">
        <pc:chgData name="Francois Lizotte" userId="a752076e-286c-4754-ae85-e5d525621120" providerId="ADAL" clId="{3FDAA322-1616-49AC-AAAC-7620974A2250}" dt="2026-03-24T15:47:24.231" v="730" actId="14100"/>
        <pc:sldMkLst>
          <pc:docMk/>
          <pc:sldMk cId="3608374516" sldId="338"/>
        </pc:sldMkLst>
        <pc:spChg chg="mod">
          <ac:chgData name="Francois Lizotte" userId="a752076e-286c-4754-ae85-e5d525621120" providerId="ADAL" clId="{3FDAA322-1616-49AC-AAAC-7620974A2250}" dt="2026-03-24T15:41:30.770" v="532"/>
          <ac:spMkLst>
            <pc:docMk/>
            <pc:sldMk cId="3608374516" sldId="338"/>
            <ac:spMk id="4" creationId="{48F660AA-8914-39B0-6458-7078D2B07909}"/>
          </ac:spMkLst>
        </pc:spChg>
        <pc:spChg chg="mod">
          <ac:chgData name="Francois Lizotte" userId="a752076e-286c-4754-ae85-e5d525621120" providerId="ADAL" clId="{3FDAA322-1616-49AC-AAAC-7620974A2250}" dt="2026-03-24T15:41:05.317" v="531"/>
          <ac:spMkLst>
            <pc:docMk/>
            <pc:sldMk cId="3608374516" sldId="338"/>
            <ac:spMk id="6" creationId="{FB493735-6FB0-B9A8-FDCA-3C1CDFE041C9}"/>
          </ac:spMkLst>
        </pc:spChg>
        <pc:spChg chg="mod">
          <ac:chgData name="Francois Lizotte" userId="a752076e-286c-4754-ae85-e5d525621120" providerId="ADAL" clId="{3FDAA322-1616-49AC-AAAC-7620974A2250}" dt="2026-03-24T15:47:24.231" v="730" actId="14100"/>
          <ac:spMkLst>
            <pc:docMk/>
            <pc:sldMk cId="3608374516" sldId="338"/>
            <ac:spMk id="16" creationId="{C7FFAA55-917F-4423-E799-2382EB309699}"/>
          </ac:spMkLst>
        </pc:spChg>
        <pc:spChg chg="mod">
          <ac:chgData name="Francois Lizotte" userId="a752076e-286c-4754-ae85-e5d525621120" providerId="ADAL" clId="{3FDAA322-1616-49AC-AAAC-7620974A2250}" dt="2026-03-24T15:47:21.995" v="729" actId="1076"/>
          <ac:spMkLst>
            <pc:docMk/>
            <pc:sldMk cId="3608374516" sldId="338"/>
            <ac:spMk id="17" creationId="{6952DA96-682B-2A61-1DB0-5D1C7B1D7063}"/>
          </ac:spMkLst>
        </pc:spChg>
        <pc:picChg chg="add mod">
          <ac:chgData name="Francois Lizotte" userId="a752076e-286c-4754-ae85-e5d525621120" providerId="ADAL" clId="{3FDAA322-1616-49AC-AAAC-7620974A2250}" dt="2026-03-24T15:46:39.452" v="697" actId="1076"/>
          <ac:picMkLst>
            <pc:docMk/>
            <pc:sldMk cId="3608374516" sldId="338"/>
            <ac:picMk id="4102" creationId="{0F3F19D7-DA29-998F-15F6-FCB0BBF0AC76}"/>
          </ac:picMkLst>
        </pc:picChg>
        <pc:picChg chg="add mod">
          <ac:chgData name="Francois Lizotte" userId="a752076e-286c-4754-ae85-e5d525621120" providerId="ADAL" clId="{3FDAA322-1616-49AC-AAAC-7620974A2250}" dt="2026-03-24T15:46:29.779" v="696" actId="732"/>
          <ac:picMkLst>
            <pc:docMk/>
            <pc:sldMk cId="3608374516" sldId="338"/>
            <ac:picMk id="4104" creationId="{13E9BE2E-7009-FD24-6A17-D9FD504E6564}"/>
          </ac:picMkLst>
        </pc:picChg>
        <pc:picChg chg="add mod">
          <ac:chgData name="Francois Lizotte" userId="a752076e-286c-4754-ae85-e5d525621120" providerId="ADAL" clId="{3FDAA322-1616-49AC-AAAC-7620974A2250}" dt="2026-03-24T15:46:50.591" v="700" actId="1076"/>
          <ac:picMkLst>
            <pc:docMk/>
            <pc:sldMk cId="3608374516" sldId="338"/>
            <ac:picMk id="4106" creationId="{EBFA429A-3EA7-D04C-1A51-180B1BAB8D00}"/>
          </ac:picMkLst>
        </pc:picChg>
        <pc:picChg chg="mod">
          <ac:chgData name="Francois Lizotte" userId="a752076e-286c-4754-ae85-e5d525621120" providerId="ADAL" clId="{3FDAA322-1616-49AC-AAAC-7620974A2250}" dt="2026-03-24T15:40:56.919" v="530" actId="1038"/>
          <ac:picMkLst>
            <pc:docMk/>
            <pc:sldMk cId="3608374516" sldId="338"/>
            <ac:picMk id="6146" creationId="{A20A2226-1AA6-93AA-F020-724D4319CF90}"/>
          </ac:picMkLst>
        </pc:picChg>
      </pc:sldChg>
      <pc:sldChg chg="addSp delSp modSp add mod">
        <pc:chgData name="Francois Lizotte" userId="a752076e-286c-4754-ae85-e5d525621120" providerId="ADAL" clId="{3FDAA322-1616-49AC-AAAC-7620974A2250}" dt="2026-03-24T14:41:48.524" v="80" actId="14100"/>
        <pc:sldMkLst>
          <pc:docMk/>
          <pc:sldMk cId="2069205569" sldId="339"/>
        </pc:sldMkLst>
        <pc:spChg chg="mod">
          <ac:chgData name="Francois Lizotte" userId="a752076e-286c-4754-ae85-e5d525621120" providerId="ADAL" clId="{3FDAA322-1616-49AC-AAAC-7620974A2250}" dt="2026-03-24T14:38:49.998" v="62"/>
          <ac:spMkLst>
            <pc:docMk/>
            <pc:sldMk cId="2069205569" sldId="339"/>
            <ac:spMk id="4" creationId="{574995D7-C57E-2553-05FD-D066A3F8BEDE}"/>
          </ac:spMkLst>
        </pc:spChg>
        <pc:spChg chg="mod">
          <ac:chgData name="Francois Lizotte" userId="a752076e-286c-4754-ae85-e5d525621120" providerId="ADAL" clId="{3FDAA322-1616-49AC-AAAC-7620974A2250}" dt="2026-03-24T14:38:32.411" v="61"/>
          <ac:spMkLst>
            <pc:docMk/>
            <pc:sldMk cId="2069205569" sldId="339"/>
            <ac:spMk id="6" creationId="{5EA0291A-F47A-DE96-B591-9950DCC8E5C3}"/>
          </ac:spMkLst>
        </pc:spChg>
        <pc:spChg chg="mod">
          <ac:chgData name="Francois Lizotte" userId="a752076e-286c-4754-ae85-e5d525621120" providerId="ADAL" clId="{3FDAA322-1616-49AC-AAAC-7620974A2250}" dt="2026-03-24T14:41:48.524" v="80" actId="14100"/>
          <ac:spMkLst>
            <pc:docMk/>
            <pc:sldMk cId="2069205569" sldId="339"/>
            <ac:spMk id="16" creationId="{62752E05-D55B-3F71-AE9F-98E08A55853C}"/>
          </ac:spMkLst>
        </pc:spChg>
        <pc:spChg chg="mod">
          <ac:chgData name="Francois Lizotte" userId="a752076e-286c-4754-ae85-e5d525621120" providerId="ADAL" clId="{3FDAA322-1616-49AC-AAAC-7620974A2250}" dt="2026-03-24T14:41:45.135" v="79"/>
          <ac:spMkLst>
            <pc:docMk/>
            <pc:sldMk cId="2069205569" sldId="339"/>
            <ac:spMk id="17" creationId="{44672B10-C340-B8BD-A20E-DAED44727343}"/>
          </ac:spMkLst>
        </pc:spChg>
        <pc:picChg chg="mod">
          <ac:chgData name="Francois Lizotte" userId="a752076e-286c-4754-ae85-e5d525621120" providerId="ADAL" clId="{3FDAA322-1616-49AC-AAAC-7620974A2250}" dt="2026-03-24T14:38:10.822" v="60" actId="1076"/>
          <ac:picMkLst>
            <pc:docMk/>
            <pc:sldMk cId="2069205569" sldId="339"/>
            <ac:picMk id="3" creationId="{13CDEC80-7155-F70F-E45A-629EFEAC14F5}"/>
          </ac:picMkLst>
        </pc:picChg>
        <pc:picChg chg="add mod ord modCrop">
          <ac:chgData name="Francois Lizotte" userId="a752076e-286c-4754-ae85-e5d525621120" providerId="ADAL" clId="{3FDAA322-1616-49AC-AAAC-7620974A2250}" dt="2026-03-24T14:40:45.511" v="73" actId="732"/>
          <ac:picMkLst>
            <pc:docMk/>
            <pc:sldMk cId="2069205569" sldId="339"/>
            <ac:picMk id="8" creationId="{DFE96C8E-06E7-7634-D378-3E607DCEBF56}"/>
          </ac:picMkLst>
        </pc:picChg>
        <pc:picChg chg="add mod ord modCrop">
          <ac:chgData name="Francois Lizotte" userId="a752076e-286c-4754-ae85-e5d525621120" providerId="ADAL" clId="{3FDAA322-1616-49AC-AAAC-7620974A2250}" dt="2026-03-24T14:40:54.063" v="74" actId="732"/>
          <ac:picMkLst>
            <pc:docMk/>
            <pc:sldMk cId="2069205569" sldId="339"/>
            <ac:picMk id="12" creationId="{139767AF-84AE-84D8-6B21-C93A02A86979}"/>
          </ac:picMkLst>
        </pc:picChg>
      </pc:sldChg>
      <pc:sldChg chg="addSp delSp modSp add mod">
        <pc:chgData name="Francois Lizotte" userId="a752076e-286c-4754-ae85-e5d525621120" providerId="ADAL" clId="{3FDAA322-1616-49AC-AAAC-7620974A2250}" dt="2026-03-24T15:15:54.339" v="396" actId="20577"/>
        <pc:sldMkLst>
          <pc:docMk/>
          <pc:sldMk cId="3883491514" sldId="340"/>
        </pc:sldMkLst>
        <pc:spChg chg="mod">
          <ac:chgData name="Francois Lizotte" userId="a752076e-286c-4754-ae85-e5d525621120" providerId="ADAL" clId="{3FDAA322-1616-49AC-AAAC-7620974A2250}" dt="2026-03-24T15:13:56.129" v="380"/>
          <ac:spMkLst>
            <pc:docMk/>
            <pc:sldMk cId="3883491514" sldId="340"/>
            <ac:spMk id="4" creationId="{1ECB14DF-068F-49BE-A30B-25EF63EC0D4E}"/>
          </ac:spMkLst>
        </pc:spChg>
        <pc:spChg chg="mod">
          <ac:chgData name="Francois Lizotte" userId="a752076e-286c-4754-ae85-e5d525621120" providerId="ADAL" clId="{3FDAA322-1616-49AC-AAAC-7620974A2250}" dt="2026-03-24T15:13:38.706" v="379"/>
          <ac:spMkLst>
            <pc:docMk/>
            <pc:sldMk cId="3883491514" sldId="340"/>
            <ac:spMk id="6" creationId="{CBDBEF89-5C0F-4CE1-B54D-9C243082575D}"/>
          </ac:spMkLst>
        </pc:spChg>
        <pc:spChg chg="mod">
          <ac:chgData name="Francois Lizotte" userId="a752076e-286c-4754-ae85-e5d525621120" providerId="ADAL" clId="{3FDAA322-1616-49AC-AAAC-7620974A2250}" dt="2026-03-24T15:15:54.339" v="396" actId="20577"/>
          <ac:spMkLst>
            <pc:docMk/>
            <pc:sldMk cId="3883491514" sldId="340"/>
            <ac:spMk id="17" creationId="{6BFCE290-13A9-A7F5-9E6C-BFDE1F1005B7}"/>
          </ac:spMkLst>
        </pc:spChg>
        <pc:picChg chg="add mod">
          <ac:chgData name="Francois Lizotte" userId="a752076e-286c-4754-ae85-e5d525621120" providerId="ADAL" clId="{3FDAA322-1616-49AC-AAAC-7620974A2250}" dt="2026-03-24T15:12:13.032" v="361" actId="732"/>
          <ac:picMkLst>
            <pc:docMk/>
            <pc:sldMk cId="3883491514" sldId="340"/>
            <ac:picMk id="3074" creationId="{8408204C-C331-6975-35B3-B9F06BD6628B}"/>
          </ac:picMkLst>
        </pc:picChg>
        <pc:picChg chg="add mod">
          <ac:chgData name="Francois Lizotte" userId="a752076e-286c-4754-ae85-e5d525621120" providerId="ADAL" clId="{3FDAA322-1616-49AC-AAAC-7620974A2250}" dt="2026-03-24T15:12:39.805" v="368" actId="1076"/>
          <ac:picMkLst>
            <pc:docMk/>
            <pc:sldMk cId="3883491514" sldId="340"/>
            <ac:picMk id="3076" creationId="{43FDD98A-7229-EE85-7122-640DD4147459}"/>
          </ac:picMkLst>
        </pc:picChg>
        <pc:picChg chg="add mod">
          <ac:chgData name="Francois Lizotte" userId="a752076e-286c-4754-ae85-e5d525621120" providerId="ADAL" clId="{3FDAA322-1616-49AC-AAAC-7620974A2250}" dt="2026-03-24T15:14:07.492" v="381"/>
          <ac:picMkLst>
            <pc:docMk/>
            <pc:sldMk cId="3883491514" sldId="340"/>
            <ac:picMk id="3078" creationId="{C3E8D583-BEA5-5504-0640-DA3BC6FE64ED}"/>
          </ac:picMkLst>
        </pc:picChg>
      </pc:sldChg>
      <pc:sldChg chg="add">
        <pc:chgData name="Francois Lizotte" userId="a752076e-286c-4754-ae85-e5d525621120" providerId="ADAL" clId="{3FDAA322-1616-49AC-AAAC-7620974A2250}" dt="2026-03-24T15:29:04.702" v="481" actId="2890"/>
        <pc:sldMkLst>
          <pc:docMk/>
          <pc:sldMk cId="106503267" sldId="341"/>
        </pc:sldMkLst>
      </pc:sldChg>
      <pc:sldChg chg="addSp delSp modSp add mod">
        <pc:chgData name="Francois Lizotte" userId="a752076e-286c-4754-ae85-e5d525621120" providerId="ADAL" clId="{3FDAA322-1616-49AC-AAAC-7620974A2250}" dt="2026-03-24T15:57:17.715" v="878" actId="14100"/>
        <pc:sldMkLst>
          <pc:docMk/>
          <pc:sldMk cId="3704160248" sldId="342"/>
        </pc:sldMkLst>
        <pc:spChg chg="add mod ord">
          <ac:chgData name="Francois Lizotte" userId="a752076e-286c-4754-ae85-e5d525621120" providerId="ADAL" clId="{3FDAA322-1616-49AC-AAAC-7620974A2250}" dt="2026-03-24T15:55:13.593" v="871" actId="1076"/>
          <ac:spMkLst>
            <pc:docMk/>
            <pc:sldMk cId="3704160248" sldId="342"/>
            <ac:spMk id="3" creationId="{3D443F4D-76EC-8F0F-CF34-73F98AD9ED13}"/>
          </ac:spMkLst>
        </pc:spChg>
        <pc:spChg chg="mod">
          <ac:chgData name="Francois Lizotte" userId="a752076e-286c-4754-ae85-e5d525621120" providerId="ADAL" clId="{3FDAA322-1616-49AC-AAAC-7620974A2250}" dt="2026-03-24T15:55:43.516" v="873"/>
          <ac:spMkLst>
            <pc:docMk/>
            <pc:sldMk cId="3704160248" sldId="342"/>
            <ac:spMk id="4" creationId="{EC135E48-9666-652F-E707-E0D91EC776E6}"/>
          </ac:spMkLst>
        </pc:spChg>
        <pc:spChg chg="mod">
          <ac:chgData name="Francois Lizotte" userId="a752076e-286c-4754-ae85-e5d525621120" providerId="ADAL" clId="{3FDAA322-1616-49AC-AAAC-7620974A2250}" dt="2026-03-24T15:52:41.536" v="785" actId="14100"/>
          <ac:spMkLst>
            <pc:docMk/>
            <pc:sldMk cId="3704160248" sldId="342"/>
            <ac:spMk id="6" creationId="{2C5E0E07-1520-812C-F71E-8B1969C0AC81}"/>
          </ac:spMkLst>
        </pc:spChg>
        <pc:spChg chg="mod">
          <ac:chgData name="Francois Lizotte" userId="a752076e-286c-4754-ae85-e5d525621120" providerId="ADAL" clId="{3FDAA322-1616-49AC-AAAC-7620974A2250}" dt="2026-03-24T15:57:17.715" v="878" actId="14100"/>
          <ac:spMkLst>
            <pc:docMk/>
            <pc:sldMk cId="3704160248" sldId="342"/>
            <ac:spMk id="16" creationId="{D997819B-D446-63A8-A8B2-B7EB74FEDD06}"/>
          </ac:spMkLst>
        </pc:spChg>
        <pc:spChg chg="mod">
          <ac:chgData name="Francois Lizotte" userId="a752076e-286c-4754-ae85-e5d525621120" providerId="ADAL" clId="{3FDAA322-1616-49AC-AAAC-7620974A2250}" dt="2026-03-24T15:57:00.173" v="877" actId="1076"/>
          <ac:spMkLst>
            <pc:docMk/>
            <pc:sldMk cId="3704160248" sldId="342"/>
            <ac:spMk id="17" creationId="{BC8AC207-C648-DBE1-AAE5-33DB0114FE15}"/>
          </ac:spMkLst>
        </pc:spChg>
        <pc:grpChg chg="add mod">
          <ac:chgData name="Francois Lizotte" userId="a752076e-286c-4754-ae85-e5d525621120" providerId="ADAL" clId="{3FDAA322-1616-49AC-AAAC-7620974A2250}" dt="2026-03-24T15:55:13.593" v="871" actId="1076"/>
          <ac:grpSpMkLst>
            <pc:docMk/>
            <pc:sldMk cId="3704160248" sldId="342"/>
            <ac:grpSpMk id="5" creationId="{8E86E683-95E7-1CB9-1BD0-FC877EA8A395}"/>
          </ac:grpSpMkLst>
        </pc:grpChg>
        <pc:picChg chg="add mod">
          <ac:chgData name="Francois Lizotte" userId="a752076e-286c-4754-ae85-e5d525621120" providerId="ADAL" clId="{3FDAA322-1616-49AC-AAAC-7620974A2250}" dt="2026-03-24T15:51:57.017" v="782" actId="732"/>
          <ac:picMkLst>
            <pc:docMk/>
            <pc:sldMk cId="3704160248" sldId="342"/>
            <ac:picMk id="5122" creationId="{617E52D3-1EDC-14D8-B627-EE94FB34633D}"/>
          </ac:picMkLst>
        </pc:picChg>
        <pc:picChg chg="add mod">
          <ac:chgData name="Francois Lizotte" userId="a752076e-286c-4754-ae85-e5d525621120" providerId="ADAL" clId="{3FDAA322-1616-49AC-AAAC-7620974A2250}" dt="2026-03-24T15:55:26.593" v="872"/>
          <ac:picMkLst>
            <pc:docMk/>
            <pc:sldMk cId="3704160248" sldId="342"/>
            <ac:picMk id="5124" creationId="{5497B75A-03F9-A6BF-B481-7C2E84D67CE8}"/>
          </ac:picMkLst>
        </pc:picChg>
      </pc:sldChg>
      <pc:sldChg chg="addSp delSp modSp add del mod">
        <pc:chgData name="Francois Lizotte" userId="a752076e-286c-4754-ae85-e5d525621120" providerId="ADAL" clId="{3FDAA322-1616-49AC-AAAC-7620974A2250}" dt="2026-04-13T14:21:16.659" v="1539" actId="47"/>
        <pc:sldMkLst>
          <pc:docMk/>
          <pc:sldMk cId="3817011698" sldId="343"/>
        </pc:sldMkLst>
      </pc:sldChg>
      <pc:sldChg chg="addSp delSp modSp add del mod">
        <pc:chgData name="Francois Lizotte" userId="a752076e-286c-4754-ae85-e5d525621120" providerId="ADAL" clId="{3FDAA322-1616-49AC-AAAC-7620974A2250}" dt="2026-04-13T14:21:16.659" v="1539" actId="47"/>
        <pc:sldMkLst>
          <pc:docMk/>
          <pc:sldMk cId="176665434" sldId="344"/>
        </pc:sldMkLst>
      </pc:sldChg>
      <pc:sldChg chg="addSp delSp modSp add mod">
        <pc:chgData name="Francois Lizotte" userId="a752076e-286c-4754-ae85-e5d525621120" providerId="ADAL" clId="{3FDAA322-1616-49AC-AAAC-7620974A2250}" dt="2026-03-26T14:52:57.970" v="1302" actId="14100"/>
        <pc:sldMkLst>
          <pc:docMk/>
          <pc:sldMk cId="278835952" sldId="345"/>
        </pc:sldMkLst>
        <pc:spChg chg="mod">
          <ac:chgData name="Francois Lizotte" userId="a752076e-286c-4754-ae85-e5d525621120" providerId="ADAL" clId="{3FDAA322-1616-49AC-AAAC-7620974A2250}" dt="2026-03-26T14:47:08.703" v="1123"/>
          <ac:spMkLst>
            <pc:docMk/>
            <pc:sldMk cId="278835952" sldId="345"/>
            <ac:spMk id="4" creationId="{0898FE58-9882-B602-B779-47B529DBD8CE}"/>
          </ac:spMkLst>
        </pc:spChg>
        <pc:spChg chg="mod">
          <ac:chgData name="Francois Lizotte" userId="a752076e-286c-4754-ae85-e5d525621120" providerId="ADAL" clId="{3FDAA322-1616-49AC-AAAC-7620974A2250}" dt="2026-03-26T14:46:55.654" v="1122"/>
          <ac:spMkLst>
            <pc:docMk/>
            <pc:sldMk cId="278835952" sldId="345"/>
            <ac:spMk id="6" creationId="{BDD35969-999A-CE08-6990-F441FF36B216}"/>
          </ac:spMkLst>
        </pc:spChg>
        <pc:spChg chg="mod">
          <ac:chgData name="Francois Lizotte" userId="a752076e-286c-4754-ae85-e5d525621120" providerId="ADAL" clId="{3FDAA322-1616-49AC-AAAC-7620974A2250}" dt="2026-03-26T14:52:57.970" v="1302" actId="14100"/>
          <ac:spMkLst>
            <pc:docMk/>
            <pc:sldMk cId="278835952" sldId="345"/>
            <ac:spMk id="16" creationId="{A344ACF0-C22A-1ECA-0AF8-DB3107997DAA}"/>
          </ac:spMkLst>
        </pc:spChg>
        <pc:spChg chg="mod">
          <ac:chgData name="Francois Lizotte" userId="a752076e-286c-4754-ae85-e5d525621120" providerId="ADAL" clId="{3FDAA322-1616-49AC-AAAC-7620974A2250}" dt="2026-03-26T14:52:54.872" v="1301" actId="1076"/>
          <ac:spMkLst>
            <pc:docMk/>
            <pc:sldMk cId="278835952" sldId="345"/>
            <ac:spMk id="17" creationId="{1A888F18-841D-5621-E054-F705E30DA16A}"/>
          </ac:spMkLst>
        </pc:spChg>
        <pc:picChg chg="add mod">
          <ac:chgData name="Francois Lizotte" userId="a752076e-286c-4754-ae85-e5d525621120" providerId="ADAL" clId="{3FDAA322-1616-49AC-AAAC-7620974A2250}" dt="2026-03-26T14:46:45.755" v="1121"/>
          <ac:picMkLst>
            <pc:docMk/>
            <pc:sldMk cId="278835952" sldId="345"/>
            <ac:picMk id="9" creationId="{658DA1AA-B01F-8F75-5F6B-0BCAE5386FAB}"/>
          </ac:picMkLst>
        </pc:picChg>
        <pc:picChg chg="add mod ord modCrop">
          <ac:chgData name="Francois Lizotte" userId="a752076e-286c-4754-ae85-e5d525621120" providerId="ADAL" clId="{3FDAA322-1616-49AC-AAAC-7620974A2250}" dt="2026-03-26T14:51:42.324" v="1294" actId="14100"/>
          <ac:picMkLst>
            <pc:docMk/>
            <pc:sldMk cId="278835952" sldId="345"/>
            <ac:picMk id="12" creationId="{4253B53E-B572-093F-7BA4-AC79914756E8}"/>
          </ac:picMkLst>
        </pc:picChg>
        <pc:picChg chg="add mod">
          <ac:chgData name="Francois Lizotte" userId="a752076e-286c-4754-ae85-e5d525621120" providerId="ADAL" clId="{3FDAA322-1616-49AC-AAAC-7620974A2250}" dt="2026-03-26T14:51:10.451" v="1291" actId="196"/>
          <ac:picMkLst>
            <pc:docMk/>
            <pc:sldMk cId="278835952" sldId="345"/>
            <ac:picMk id="3076" creationId="{8A67FE64-9E37-981F-A28C-4D79AB17BC29}"/>
          </ac:picMkLst>
        </pc:picChg>
      </pc:sldChg>
      <pc:sldChg chg="addSp delSp modSp add mod">
        <pc:chgData name="Francois Lizotte" userId="a752076e-286c-4754-ae85-e5d525621120" providerId="ADAL" clId="{3FDAA322-1616-49AC-AAAC-7620974A2250}" dt="2026-03-26T15:08:05.823" v="1368" actId="14100"/>
        <pc:sldMkLst>
          <pc:docMk/>
          <pc:sldMk cId="3672746419" sldId="346"/>
        </pc:sldMkLst>
        <pc:spChg chg="mod">
          <ac:chgData name="Francois Lizotte" userId="a752076e-286c-4754-ae85-e5d525621120" providerId="ADAL" clId="{3FDAA322-1616-49AC-AAAC-7620974A2250}" dt="2026-03-26T15:04:58.208" v="1364"/>
          <ac:spMkLst>
            <pc:docMk/>
            <pc:sldMk cId="3672746419" sldId="346"/>
            <ac:spMk id="4" creationId="{A521B49F-6AA6-3E95-3FC8-D2B77F1E31CF}"/>
          </ac:spMkLst>
        </pc:spChg>
        <pc:spChg chg="mod">
          <ac:chgData name="Francois Lizotte" userId="a752076e-286c-4754-ae85-e5d525621120" providerId="ADAL" clId="{3FDAA322-1616-49AC-AAAC-7620974A2250}" dt="2026-03-26T15:04:48.642" v="1363"/>
          <ac:spMkLst>
            <pc:docMk/>
            <pc:sldMk cId="3672746419" sldId="346"/>
            <ac:spMk id="6" creationId="{7A309A2B-2FFD-92BB-C445-9FB5E9BE976F}"/>
          </ac:spMkLst>
        </pc:spChg>
        <pc:spChg chg="add mod ord">
          <ac:chgData name="Francois Lizotte" userId="a752076e-286c-4754-ae85-e5d525621120" providerId="ADAL" clId="{3FDAA322-1616-49AC-AAAC-7620974A2250}" dt="2026-03-26T15:04:26.167" v="1362"/>
          <ac:spMkLst>
            <pc:docMk/>
            <pc:sldMk cId="3672746419" sldId="346"/>
            <ac:spMk id="7" creationId="{5D3E2348-A01B-449E-ED85-4C1793FD3318}"/>
          </ac:spMkLst>
        </pc:spChg>
        <pc:spChg chg="mod">
          <ac:chgData name="Francois Lizotte" userId="a752076e-286c-4754-ae85-e5d525621120" providerId="ADAL" clId="{3FDAA322-1616-49AC-AAAC-7620974A2250}" dt="2026-03-26T15:08:05.823" v="1368" actId="14100"/>
          <ac:spMkLst>
            <pc:docMk/>
            <pc:sldMk cId="3672746419" sldId="346"/>
            <ac:spMk id="16" creationId="{89CF4DA2-57CD-E2B8-1B4E-B0D029E500A2}"/>
          </ac:spMkLst>
        </pc:spChg>
        <pc:spChg chg="mod">
          <ac:chgData name="Francois Lizotte" userId="a752076e-286c-4754-ae85-e5d525621120" providerId="ADAL" clId="{3FDAA322-1616-49AC-AAAC-7620974A2250}" dt="2026-03-26T15:08:03.548" v="1367" actId="1076"/>
          <ac:spMkLst>
            <pc:docMk/>
            <pc:sldMk cId="3672746419" sldId="346"/>
            <ac:spMk id="17" creationId="{E0DA4555-56B4-9268-BB51-8B7C14545E85}"/>
          </ac:spMkLst>
        </pc:spChg>
        <pc:grpChg chg="add mod">
          <ac:chgData name="Francois Lizotte" userId="a752076e-286c-4754-ae85-e5d525621120" providerId="ADAL" clId="{3FDAA322-1616-49AC-AAAC-7620974A2250}" dt="2026-03-26T15:04:07.805" v="1360" actId="1038"/>
          <ac:grpSpMkLst>
            <pc:docMk/>
            <pc:sldMk cId="3672746419" sldId="346"/>
            <ac:grpSpMk id="8" creationId="{CB5E771D-5FB7-931C-2D95-98D2AB835870}"/>
          </ac:grpSpMkLst>
        </pc:grpChg>
        <pc:picChg chg="add mod">
          <ac:chgData name="Francois Lizotte" userId="a752076e-286c-4754-ae85-e5d525621120" providerId="ADAL" clId="{3FDAA322-1616-49AC-AAAC-7620974A2250}" dt="2026-03-26T15:04:17.358" v="1361"/>
          <ac:picMkLst>
            <pc:docMk/>
            <pc:sldMk cId="3672746419" sldId="346"/>
            <ac:picMk id="5" creationId="{FCCCFBEB-51E0-C626-5640-987E869E6399}"/>
          </ac:picMkLst>
        </pc:picChg>
        <pc:picChg chg="add mod">
          <ac:chgData name="Francois Lizotte" userId="a752076e-286c-4754-ae85-e5d525621120" providerId="ADAL" clId="{3FDAA322-1616-49AC-AAAC-7620974A2250}" dt="2026-03-26T15:02:39.547" v="1310" actId="732"/>
          <ac:picMkLst>
            <pc:docMk/>
            <pc:sldMk cId="3672746419" sldId="346"/>
            <ac:picMk id="4098" creationId="{7BE0C59C-60D0-7A6B-F979-DFFDB6A89E25}"/>
          </ac:picMkLst>
        </pc:picChg>
      </pc:sldChg>
      <pc:sldChg chg="addSp delSp modSp add mod">
        <pc:chgData name="Francois Lizotte" userId="a752076e-286c-4754-ae85-e5d525621120" providerId="ADAL" clId="{3FDAA322-1616-49AC-AAAC-7620974A2250}" dt="2026-03-26T15:14:36.953" v="1516" actId="14100"/>
        <pc:sldMkLst>
          <pc:docMk/>
          <pc:sldMk cId="1834948138" sldId="347"/>
        </pc:sldMkLst>
        <pc:spChg chg="mod">
          <ac:chgData name="Francois Lizotte" userId="a752076e-286c-4754-ae85-e5d525621120" providerId="ADAL" clId="{3FDAA322-1616-49AC-AAAC-7620974A2250}" dt="2026-03-26T15:13:11.797" v="1513"/>
          <ac:spMkLst>
            <pc:docMk/>
            <pc:sldMk cId="1834948138" sldId="347"/>
            <ac:spMk id="4" creationId="{015A506C-3145-82D1-E92E-4E46856071AC}"/>
          </ac:spMkLst>
        </pc:spChg>
        <pc:spChg chg="mod">
          <ac:chgData name="Francois Lizotte" userId="a752076e-286c-4754-ae85-e5d525621120" providerId="ADAL" clId="{3FDAA322-1616-49AC-AAAC-7620974A2250}" dt="2026-03-26T15:13:02.060" v="1512"/>
          <ac:spMkLst>
            <pc:docMk/>
            <pc:sldMk cId="1834948138" sldId="347"/>
            <ac:spMk id="6" creationId="{8DCB9D90-C6E8-53B7-1409-3A307F26185E}"/>
          </ac:spMkLst>
        </pc:spChg>
        <pc:spChg chg="mod">
          <ac:chgData name="Francois Lizotte" userId="a752076e-286c-4754-ae85-e5d525621120" providerId="ADAL" clId="{3FDAA322-1616-49AC-AAAC-7620974A2250}" dt="2026-03-26T15:14:36.953" v="1516" actId="14100"/>
          <ac:spMkLst>
            <pc:docMk/>
            <pc:sldMk cId="1834948138" sldId="347"/>
            <ac:spMk id="16" creationId="{CA24A939-B680-E3E7-C9DC-1424BC3B80F9}"/>
          </ac:spMkLst>
        </pc:spChg>
        <pc:spChg chg="mod">
          <ac:chgData name="Francois Lizotte" userId="a752076e-286c-4754-ae85-e5d525621120" providerId="ADAL" clId="{3FDAA322-1616-49AC-AAAC-7620974A2250}" dt="2026-03-26T15:14:34.329" v="1515" actId="1076"/>
          <ac:spMkLst>
            <pc:docMk/>
            <pc:sldMk cId="1834948138" sldId="347"/>
            <ac:spMk id="17" creationId="{9922BF60-5491-83ED-8289-6D62CDE61F48}"/>
          </ac:spMkLst>
        </pc:spChg>
        <pc:grpChg chg="mod">
          <ac:chgData name="Francois Lizotte" userId="a752076e-286c-4754-ae85-e5d525621120" providerId="ADAL" clId="{3FDAA322-1616-49AC-AAAC-7620974A2250}" dt="2026-03-26T15:12:53.161" v="1511" actId="1038"/>
          <ac:grpSpMkLst>
            <pc:docMk/>
            <pc:sldMk cId="1834948138" sldId="347"/>
            <ac:grpSpMk id="8" creationId="{BDC53276-08EF-45E1-830A-A27CEA4F797B}"/>
          </ac:grpSpMkLst>
        </pc:grpChg>
        <pc:picChg chg="add mod">
          <ac:chgData name="Francois Lizotte" userId="a752076e-286c-4754-ae85-e5d525621120" providerId="ADAL" clId="{3FDAA322-1616-49AC-AAAC-7620974A2250}" dt="2026-03-26T15:12:30.028" v="1479" actId="732"/>
          <ac:picMkLst>
            <pc:docMk/>
            <pc:sldMk cId="1834948138" sldId="347"/>
            <ac:picMk id="5124" creationId="{6BC91BEA-A2D5-63D0-D32A-6473D0DE01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BB4A2-A7F7-48CB-9098-3737DBB2F0B0}" type="datetimeFigureOut">
              <a:rPr lang="en-CA" smtClean="0"/>
              <a:t>2026-04-13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2AE04-7C9B-4265-812E-181B22FB30F5}" type="slidenum">
              <a:rPr lang="en-CA" smtClean="0"/>
              <a:t>‹#›</a:t>
            </a:fld>
            <a:endParaRPr lang="en-CA"/>
          </a:p>
        </p:txBody>
      </p:sp>
    </p:spTree>
    <p:extLst>
      <p:ext uri="{BB962C8B-B14F-4D97-AF65-F5344CB8AC3E}">
        <p14:creationId xmlns:p14="http://schemas.microsoft.com/office/powerpoint/2010/main" val="274889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lang="fr-CA" sz="1200" b="0" i="0" u="none" strike="noStrike" kern="1200" cap="none" spc="0" normalizeH="0" baseline="0" noProof="0" smtClean="0">
                <a:ln>
                  <a:noFill/>
                </a:ln>
                <a:solidFill>
                  <a:prstClr val="black"/>
                </a:solidFill>
                <a:effectLst/>
                <a:uLnTx/>
                <a:uFillTx/>
                <a:latin typeface="Gotham Medium" panose="0200060403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A" sz="1200" b="0" i="0" u="none" strike="noStrike" kern="1200" cap="none" spc="0" normalizeH="0" baseline="0" noProof="0">
              <a:ln>
                <a:noFill/>
              </a:ln>
              <a:solidFill>
                <a:prstClr val="black"/>
              </a:solidFill>
              <a:effectLst/>
              <a:uLnTx/>
              <a:uFillTx/>
              <a:latin typeface="Gotham Medium" panose="02000604030000020004" pitchFamily="2" charset="0"/>
              <a:ea typeface="+mn-ea"/>
              <a:cs typeface="+mn-cs"/>
            </a:endParaRPr>
          </a:p>
        </p:txBody>
      </p:sp>
    </p:spTree>
    <p:extLst>
      <p:ext uri="{BB962C8B-B14F-4D97-AF65-F5344CB8AC3E}">
        <p14:creationId xmlns:p14="http://schemas.microsoft.com/office/powerpoint/2010/main" val="327757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5E8A5-42D7-926A-8388-0E9BE3115734}"/>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4A3A5AE-E55C-F79B-143B-3D12314A6323}"/>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D2961829-0EE6-C8A8-54A3-565122BD99E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BDECBCAB-015D-5C70-EAAE-1DFF9BF96F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0236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369F8-8CB3-7DCA-20F8-7E603B9FB914}"/>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F76C9E31-7F61-3289-0AA5-2C9E8953DC3F}"/>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FEC1F73C-2D94-B30E-DA98-BEF5748BC19A}"/>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4CCC73D-E2B4-756A-D3A0-697C517EFA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269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FD324-E5B1-2191-13E8-EF155106F8FC}"/>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D6361DB1-4298-C5A8-EB99-6EAA1A763718}"/>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EAA636C5-2A25-FAD7-A1A3-735D54ED103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F04E19B-1370-F870-16ED-4C4F7BD015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5770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BD9B3-BCB4-CD03-5E85-633BF0A88213}"/>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79B902E9-4112-EB34-4E1D-4C5BBD50E08E}"/>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18663AB7-2533-0855-DFEC-B3F7F9BB326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9CF0D384-F873-63A6-3410-CD3659043E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8172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D804F-011F-A674-B6C5-5FFFC4BEA22A}"/>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B9DA9ABF-61E0-4ABC-7924-FF2757C0B008}"/>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03F20728-E5DA-1AB9-7A12-006B2F9559A5}"/>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2FA7A40-624E-6815-9D19-A1F91D75F5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2695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1E5C1-0623-D224-BC87-10A37EDC26FF}"/>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4BA22C14-59F9-44EC-FE49-5E0CA9AAD72D}"/>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FA01E3D2-1635-7D8B-B092-D5A58E058C57}"/>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0C98B19-0642-FE91-53EE-DD2049A5E6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7014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83551-CC49-C307-E816-A8ED17201916}"/>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BB65A2EE-E570-860A-3389-131098FE6BAB}"/>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B08FDD55-C8EF-67A9-DD44-DEADF0DBD0E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2B55083A-6641-F5FA-ED68-AC3027EE2A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0971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E404F-A254-CAF8-8DA7-68EA6095819F}"/>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2BCECC21-6BDF-A579-03AE-C327EAB59F1E}"/>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A5E65AE9-84A5-BB92-CDE0-BE9C4298D0A3}"/>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24FD3CC-E9B4-830E-0FA6-6C5D762DD2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0032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A1544-048D-B869-B859-0BF1D8A17B4D}"/>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C7BB0035-674F-8F57-30C8-E63851673166}"/>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863D76BB-A4A6-8348-1636-FF138F2139D5}"/>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2DF4F78B-7B3D-92E3-B789-075033B148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372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CA14E-FD27-5999-45F7-62CDA9A17855}"/>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C910F8C9-D8B8-3FA3-A399-215990D7293B}"/>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83148C20-82A3-AA00-9A03-386BA123B11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9BD53045-8CD7-0DFA-B39E-575DB6DDE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063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7FF4F-BA2D-10CF-F855-3D056F2100BD}"/>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A2FF8286-131D-6ECE-B32C-5C4DFDECAF2C}"/>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6EED03DC-6861-D96E-2E46-4AA6C331AFE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B4475D8-1386-C454-C6C9-F7F437F633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5544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40968-F425-CD2E-C5E1-E426A5476D15}"/>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7004646D-F531-1F8E-992F-35D977D85E2F}"/>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7A10E738-EA0F-7246-936E-32B9D816E2BD}"/>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3AEBBCC-A760-8F7A-833D-0DBF1F506B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8540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B56D5-FDED-B6FE-1293-9FD75963EC43}"/>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578DBA88-1517-B1E4-27F9-8B7B695B03A0}"/>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7B83A197-C0B2-1248-4825-E06645138693}"/>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1C8C6A3-1986-45D4-F870-1E60D7FA57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24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F3C24-BFF0-905F-C2E2-EAB107C4CA37}"/>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5F57D499-A8A6-215E-E27C-9867A44FD046}"/>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8D82B1FD-3E2A-42F1-6857-A8F4E26755A7}"/>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5F8DE6D-6D6F-BB48-480A-CE9E1ECDD5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739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89188-5A0A-7A4D-A8D0-21144CA569D1}"/>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97844462-1414-E89A-C559-F601EABDE7E9}"/>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9906D02F-6CB2-5ECB-A196-00475171CD06}"/>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2C7FF9B9-C2F0-B7ED-ACD3-CFD045E6D5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7653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0E954-223A-786A-C37D-71265811916C}"/>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173828AB-CC0A-4C53-AD86-7727417F60CF}"/>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17E7A680-8E79-B8D3-C9CE-86094754C5A1}"/>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9471BE4-375C-302E-797A-1504815B9C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564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6C319-6D8A-A982-F5FA-25D085244B1F}"/>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DC4C60E7-A7D5-1C09-4D21-B58395A992A5}"/>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73415179-F82B-0838-3566-51171DD9CAC3}"/>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B2B9F24-99FE-AC19-8DF2-FC2A78779E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9543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4976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A4865-15F1-F4AE-B16E-AFA51FC743B1}"/>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8D984404-F834-35FD-2F0E-881C837CE07F}"/>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6C6EAA7A-327B-0CBC-AC08-4F036DC5D11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9D997DF-A6AB-2DAF-DB3B-3967409240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4447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25934-C724-2F8B-ADC7-AE644F9B6002}"/>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4B7C2234-0588-63D3-79F2-C18353C2AFF0}"/>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829D63FE-395B-80AF-D995-CCCD158FFDE2}"/>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1C19F52-4CB4-FB61-F40E-1E9A9D9E39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9783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7E62D-78AB-E8EE-E1CF-E40962EE7B7F}"/>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8EB5AC80-1E08-074F-DA93-60000A082E19}"/>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F2ABF012-E452-3512-ADAB-AA70C15385F1}"/>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E5E36A9-60C7-9694-9F6A-C945792CAA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0270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747EC-73D2-0CA3-3102-A2D181D500B0}"/>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AD3AFB92-F897-CB18-F562-22A27AB250C4}"/>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FBD4B794-DF6C-0EC8-CE94-1E8610697F5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8844DDD-5254-1113-9980-064446017A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5439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1BC00-A484-4192-BC61-37EC0B7BA868}"/>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47EE251D-5584-C76E-F660-4E43620084E4}"/>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39806D34-AAFC-F4D8-98F8-01BA7820AE75}"/>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B1CD17B3-F0AA-255F-46A4-D8195E3F78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5417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09039-431D-1C5B-EAE9-F052DF2DEAB1}"/>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AAB25A00-3774-5FFB-DEAF-1CEB93E2BCA1}"/>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9C9D9910-28FE-B666-9614-C6743134BD8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1D374B6-F893-356A-5F60-A86FD3943C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9980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DCAF7-3488-F515-2838-AA3B60F41C09}"/>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430DBA14-9C76-4313-9EDA-D0EF9C738870}"/>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B024D46C-E86D-D9CF-8794-42375563F2C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4B39903-A03D-5EAE-110D-DC6F05A90B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6136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E427F-C733-DE4F-6E75-FBBBD8F3D2E4}"/>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0B697D1B-99CB-9E44-9F58-06B5F5CD93B6}"/>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4B7CDB32-D934-0D67-532E-A80A45FFCAC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5B27FB6-28C5-4542-0487-715394D069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CDEE1-5A40-C945-8BE4-E1A4A67E50B3}"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22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9334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AC343-E571-4758-8796-17374DC5D996}"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14327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AC343-E571-4758-8796-17374DC5D996}"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4211612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6208CBE1-1ABB-D7D9-B58F-1668702630A6}"/>
              </a:ext>
            </a:extLst>
          </p:cNvPr>
          <p:cNvSpPr>
            <a:spLocks noGrp="1"/>
          </p:cNvSpPr>
          <p:nvPr>
            <p:ph type="body" sz="quarter" idx="3"/>
          </p:nvPr>
        </p:nvSpPr>
        <p:spPr>
          <a:xfrm>
            <a:off x="1739900" y="4139980"/>
            <a:ext cx="5183188" cy="823912"/>
          </a:xfrm>
          <a:prstGeom prst="rect">
            <a:avLst/>
          </a:prstGeom>
        </p:spPr>
        <p:txBody>
          <a:bodyPr anchor="t">
            <a:noAutofit/>
          </a:bodyPr>
          <a:lstStyle>
            <a:lvl1pPr marL="0" indent="0" algn="l" defTabSz="914400" rtl="0" eaLnBrk="1" latinLnBrk="0" hangingPunct="1">
              <a:lnSpc>
                <a:spcPct val="100000"/>
              </a:lnSpc>
              <a:spcBef>
                <a:spcPts val="0"/>
              </a:spcBef>
              <a:buNone/>
              <a:defRPr lang="fr-CA" sz="1400" b="1" kern="1200" dirty="0">
                <a:solidFill>
                  <a:schemeClr val="bg1">
                    <a:lumMod val="50000"/>
                  </a:schemeClr>
                </a:solidFill>
                <a:latin typeface="Gotham Bold" panose="02000604030000020004" pitchFamily="2"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dirty="0"/>
              <a:t>Cliquez pour modifier les styles du texte du masque</a:t>
            </a:r>
          </a:p>
        </p:txBody>
      </p:sp>
      <p:sp>
        <p:nvSpPr>
          <p:cNvPr id="3" name="Espace réservé du texte 2">
            <a:extLst>
              <a:ext uri="{FF2B5EF4-FFF2-40B4-BE49-F238E27FC236}">
                <a16:creationId xmlns:a16="http://schemas.microsoft.com/office/drawing/2014/main" id="{038A8786-1A35-C673-107E-5844FFCDA19D}"/>
              </a:ext>
            </a:extLst>
          </p:cNvPr>
          <p:cNvSpPr>
            <a:spLocks noGrp="1"/>
          </p:cNvSpPr>
          <p:nvPr>
            <p:ph type="body" sz="quarter" idx="10"/>
          </p:nvPr>
        </p:nvSpPr>
        <p:spPr>
          <a:xfrm>
            <a:off x="1739900" y="2528888"/>
            <a:ext cx="9377279" cy="1146175"/>
          </a:xfrm>
        </p:spPr>
        <p:txBody>
          <a:bodyPr>
            <a:noAutofit/>
          </a:bodyPr>
          <a:lstStyle>
            <a:lvl1pPr>
              <a:lnSpc>
                <a:spcPts val="3600"/>
              </a:lnSpc>
              <a:defRPr sz="2400"/>
            </a:lvl1pPr>
          </a:lstStyle>
          <a:p>
            <a:pPr lvl="0"/>
            <a:r>
              <a:rPr lang="fr-CA" dirty="0"/>
              <a:t>Cliquez pour modifier les styles du texte du masque</a:t>
            </a:r>
            <a:endParaRPr lang="fr-FR" dirty="0"/>
          </a:p>
        </p:txBody>
      </p:sp>
    </p:spTree>
    <p:extLst>
      <p:ext uri="{BB962C8B-B14F-4D97-AF65-F5344CB8AC3E}">
        <p14:creationId xmlns:p14="http://schemas.microsoft.com/office/powerpoint/2010/main" val="440295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12B95F24-5DFF-FE0F-1353-4124570D4823}"/>
              </a:ext>
            </a:extLst>
          </p:cNvPr>
          <p:cNvSpPr>
            <a:spLocks noGrp="1"/>
          </p:cNvSpPr>
          <p:nvPr>
            <p:ph type="body" sz="quarter" idx="15" hasCustomPrompt="1"/>
          </p:nvPr>
        </p:nvSpPr>
        <p:spPr>
          <a:xfrm>
            <a:off x="1739900" y="1679390"/>
            <a:ext cx="4279900" cy="1989137"/>
          </a:xfrm>
        </p:spPr>
        <p:txBody>
          <a:bodyPr>
            <a:noAutofit/>
          </a:bodyPr>
          <a:lstStyle>
            <a:lvl1pPr algn="r">
              <a:lnSpc>
                <a:spcPts val="3600"/>
              </a:lnSpc>
              <a:defRPr/>
            </a:lvl1pPr>
          </a:lstStyle>
          <a:p>
            <a:pPr lvl="0"/>
            <a:r>
              <a:rPr lang="fr-CA" dirty="0"/>
              <a:t>CLIQUEZ POUR MODIFIER LES STYLES DU TEXTE DU MASQUE</a:t>
            </a:r>
          </a:p>
        </p:txBody>
      </p:sp>
      <p:sp>
        <p:nvSpPr>
          <p:cNvPr id="7" name="Espace réservé pour une image  6">
            <a:extLst>
              <a:ext uri="{FF2B5EF4-FFF2-40B4-BE49-F238E27FC236}">
                <a16:creationId xmlns:a16="http://schemas.microsoft.com/office/drawing/2014/main" id="{CA5DCB2E-CD24-1B72-048C-F5EC080267DF}"/>
              </a:ext>
            </a:extLst>
          </p:cNvPr>
          <p:cNvSpPr>
            <a:spLocks noGrp="1"/>
          </p:cNvSpPr>
          <p:nvPr>
            <p:ph type="pic" sz="quarter" idx="16"/>
          </p:nvPr>
        </p:nvSpPr>
        <p:spPr>
          <a:xfrm>
            <a:off x="-1" y="5275386"/>
            <a:ext cx="3270715" cy="1582614"/>
          </a:xfrm>
        </p:spPr>
        <p:txBody>
          <a:bodyPr/>
          <a:lstStyle/>
          <a:p>
            <a:endParaRPr lang="fr-FR" dirty="0"/>
          </a:p>
        </p:txBody>
      </p:sp>
      <p:sp>
        <p:nvSpPr>
          <p:cNvPr id="8" name="Espace réservé pour une image  6">
            <a:extLst>
              <a:ext uri="{FF2B5EF4-FFF2-40B4-BE49-F238E27FC236}">
                <a16:creationId xmlns:a16="http://schemas.microsoft.com/office/drawing/2014/main" id="{4B88D733-A879-3DF8-F850-72C4386A7A9E}"/>
              </a:ext>
            </a:extLst>
          </p:cNvPr>
          <p:cNvSpPr>
            <a:spLocks noGrp="1"/>
          </p:cNvSpPr>
          <p:nvPr>
            <p:ph type="pic" sz="quarter" idx="17"/>
          </p:nvPr>
        </p:nvSpPr>
        <p:spPr>
          <a:xfrm>
            <a:off x="3268116" y="5275386"/>
            <a:ext cx="2661114" cy="1582614"/>
          </a:xfrm>
        </p:spPr>
        <p:txBody>
          <a:bodyPr/>
          <a:lstStyle/>
          <a:p>
            <a:endParaRPr lang="fr-FR" dirty="0"/>
          </a:p>
        </p:txBody>
      </p:sp>
      <p:sp>
        <p:nvSpPr>
          <p:cNvPr id="9" name="Espace réservé pour une image  6">
            <a:extLst>
              <a:ext uri="{FF2B5EF4-FFF2-40B4-BE49-F238E27FC236}">
                <a16:creationId xmlns:a16="http://schemas.microsoft.com/office/drawing/2014/main" id="{21C9F092-C142-32E1-D05F-E41C7AE0A510}"/>
              </a:ext>
            </a:extLst>
          </p:cNvPr>
          <p:cNvSpPr>
            <a:spLocks noGrp="1"/>
          </p:cNvSpPr>
          <p:nvPr>
            <p:ph type="pic" sz="quarter" idx="18"/>
          </p:nvPr>
        </p:nvSpPr>
        <p:spPr>
          <a:xfrm>
            <a:off x="5926632" y="5275386"/>
            <a:ext cx="1592942" cy="1582614"/>
          </a:xfrm>
        </p:spPr>
        <p:txBody>
          <a:bodyPr/>
          <a:lstStyle/>
          <a:p>
            <a:endParaRPr lang="fr-FR"/>
          </a:p>
        </p:txBody>
      </p:sp>
      <p:sp>
        <p:nvSpPr>
          <p:cNvPr id="10" name="Espace réservé pour une image  6">
            <a:extLst>
              <a:ext uri="{FF2B5EF4-FFF2-40B4-BE49-F238E27FC236}">
                <a16:creationId xmlns:a16="http://schemas.microsoft.com/office/drawing/2014/main" id="{4A2A1071-6FA5-1E77-D214-69F185647E9C}"/>
              </a:ext>
            </a:extLst>
          </p:cNvPr>
          <p:cNvSpPr>
            <a:spLocks noGrp="1"/>
          </p:cNvSpPr>
          <p:nvPr>
            <p:ph type="pic" sz="quarter" idx="19"/>
          </p:nvPr>
        </p:nvSpPr>
        <p:spPr>
          <a:xfrm>
            <a:off x="7520800" y="5275386"/>
            <a:ext cx="2919185" cy="1582614"/>
          </a:xfrm>
        </p:spPr>
        <p:txBody>
          <a:bodyPr/>
          <a:lstStyle/>
          <a:p>
            <a:endParaRPr lang="fr-FR" dirty="0"/>
          </a:p>
        </p:txBody>
      </p:sp>
      <p:sp>
        <p:nvSpPr>
          <p:cNvPr id="11" name="Espace réservé pour une image  6">
            <a:extLst>
              <a:ext uri="{FF2B5EF4-FFF2-40B4-BE49-F238E27FC236}">
                <a16:creationId xmlns:a16="http://schemas.microsoft.com/office/drawing/2014/main" id="{8882051E-2141-A867-B396-2FCEC0EB177D}"/>
              </a:ext>
            </a:extLst>
          </p:cNvPr>
          <p:cNvSpPr>
            <a:spLocks noGrp="1"/>
          </p:cNvSpPr>
          <p:nvPr>
            <p:ph type="pic" sz="quarter" idx="20"/>
          </p:nvPr>
        </p:nvSpPr>
        <p:spPr>
          <a:xfrm>
            <a:off x="10444228" y="5275386"/>
            <a:ext cx="1756611" cy="1582614"/>
          </a:xfrm>
        </p:spPr>
        <p:txBody>
          <a:bodyPr/>
          <a:lstStyle/>
          <a:p>
            <a:endParaRPr lang="fr-FR"/>
          </a:p>
        </p:txBody>
      </p:sp>
      <p:sp>
        <p:nvSpPr>
          <p:cNvPr id="14" name="Espace réservé du texte 13">
            <a:extLst>
              <a:ext uri="{FF2B5EF4-FFF2-40B4-BE49-F238E27FC236}">
                <a16:creationId xmlns:a16="http://schemas.microsoft.com/office/drawing/2014/main" id="{DDDDB08C-78CA-29DA-3284-7BD533B692B1}"/>
              </a:ext>
            </a:extLst>
          </p:cNvPr>
          <p:cNvSpPr>
            <a:spLocks noGrp="1"/>
          </p:cNvSpPr>
          <p:nvPr>
            <p:ph type="body" sz="quarter" idx="21"/>
          </p:nvPr>
        </p:nvSpPr>
        <p:spPr>
          <a:xfrm>
            <a:off x="6172200" y="2528889"/>
            <a:ext cx="5032829" cy="1655763"/>
          </a:xfrm>
        </p:spPr>
        <p:txBody>
          <a:bodyPr>
            <a:noAutofit/>
          </a:bodyPr>
          <a:lstStyle>
            <a:lvl1pPr>
              <a:lnSpc>
                <a:spcPts val="2400"/>
              </a:lnSpc>
              <a:defRPr sz="1600"/>
            </a:lvl1pPr>
          </a:lstStyle>
          <a:p>
            <a:pPr lvl="0"/>
            <a:r>
              <a:rPr lang="fr-CA" dirty="0"/>
              <a:t>Cliquez pour modifier les styles du texte du masque</a:t>
            </a:r>
          </a:p>
        </p:txBody>
      </p:sp>
    </p:spTree>
    <p:extLst>
      <p:ext uri="{BB962C8B-B14F-4D97-AF65-F5344CB8AC3E}">
        <p14:creationId xmlns:p14="http://schemas.microsoft.com/office/powerpoint/2010/main" val="704989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9C2BDF3-1A36-21A0-53C5-5370B422046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39900" y="2534871"/>
            <a:ext cx="3468713" cy="1140480"/>
          </a:xfrm>
          <a:prstGeom prst="rect">
            <a:avLst/>
          </a:prstGeom>
        </p:spPr>
      </p:pic>
      <p:cxnSp>
        <p:nvCxnSpPr>
          <p:cNvPr id="3" name="Connecteur droit 2">
            <a:extLst>
              <a:ext uri="{FF2B5EF4-FFF2-40B4-BE49-F238E27FC236}">
                <a16:creationId xmlns:a16="http://schemas.microsoft.com/office/drawing/2014/main" id="{D4880F02-789F-83E1-2B0D-97297EEAA3AD}"/>
              </a:ext>
            </a:extLst>
          </p:cNvPr>
          <p:cNvCxnSpPr/>
          <p:nvPr userDrawn="1"/>
        </p:nvCxnSpPr>
        <p:spPr>
          <a:xfrm>
            <a:off x="5793362" y="4200016"/>
            <a:ext cx="0" cy="148046"/>
          </a:xfrm>
          <a:prstGeom prst="line">
            <a:avLst/>
          </a:prstGeom>
          <a:ln>
            <a:solidFill>
              <a:srgbClr val="F7B229"/>
            </a:solidFill>
          </a:ln>
        </p:spPr>
        <p:style>
          <a:lnRef idx="2">
            <a:schemeClr val="accent1"/>
          </a:lnRef>
          <a:fillRef idx="0">
            <a:schemeClr val="accent1"/>
          </a:fillRef>
          <a:effectRef idx="1">
            <a:schemeClr val="accent1"/>
          </a:effectRef>
          <a:fontRef idx="minor">
            <a:schemeClr val="tx1"/>
          </a:fontRef>
        </p:style>
      </p:cxnSp>
      <p:cxnSp>
        <p:nvCxnSpPr>
          <p:cNvPr id="4" name="Connecteur droit 3">
            <a:extLst>
              <a:ext uri="{FF2B5EF4-FFF2-40B4-BE49-F238E27FC236}">
                <a16:creationId xmlns:a16="http://schemas.microsoft.com/office/drawing/2014/main" id="{E117FD5B-A6FE-37D2-F485-7195BF3488FF}"/>
              </a:ext>
            </a:extLst>
          </p:cNvPr>
          <p:cNvCxnSpPr/>
          <p:nvPr userDrawn="1"/>
        </p:nvCxnSpPr>
        <p:spPr>
          <a:xfrm>
            <a:off x="5793362" y="4439502"/>
            <a:ext cx="0" cy="148046"/>
          </a:xfrm>
          <a:prstGeom prst="line">
            <a:avLst/>
          </a:prstGeom>
          <a:ln>
            <a:solidFill>
              <a:srgbClr val="F7B229"/>
            </a:solidFill>
          </a:ln>
        </p:spPr>
        <p:style>
          <a:lnRef idx="2">
            <a:schemeClr val="accent1"/>
          </a:lnRef>
          <a:fillRef idx="0">
            <a:schemeClr val="accent1"/>
          </a:fillRef>
          <a:effectRef idx="1">
            <a:schemeClr val="accent1"/>
          </a:effectRef>
          <a:fontRef idx="minor">
            <a:schemeClr val="tx1"/>
          </a:fontRef>
        </p:style>
      </p:cxnSp>
      <p:sp>
        <p:nvSpPr>
          <p:cNvPr id="6" name="Espace réservé du texte 2">
            <a:extLst>
              <a:ext uri="{FF2B5EF4-FFF2-40B4-BE49-F238E27FC236}">
                <a16:creationId xmlns:a16="http://schemas.microsoft.com/office/drawing/2014/main" id="{B304D814-4C3D-05FE-8DD4-AFC9052C97FC}"/>
              </a:ext>
            </a:extLst>
          </p:cNvPr>
          <p:cNvSpPr>
            <a:spLocks noGrp="1"/>
          </p:cNvSpPr>
          <p:nvPr>
            <p:ph type="body" sz="quarter" idx="16"/>
          </p:nvPr>
        </p:nvSpPr>
        <p:spPr>
          <a:xfrm>
            <a:off x="5705475" y="3404202"/>
            <a:ext cx="6486525" cy="343101"/>
          </a:xfrm>
        </p:spPr>
        <p:txBody>
          <a:bodyPr>
            <a:noAutofit/>
          </a:bodyPr>
          <a:lstStyle>
            <a:lvl1pPr>
              <a:defRPr lang="fr-FR" sz="1800" b="1" kern="1200" dirty="0">
                <a:solidFill>
                  <a:schemeClr val="bg1">
                    <a:lumMod val="50000"/>
                  </a:schemeClr>
                </a:solidFill>
                <a:latin typeface="Gotham Bold" panose="02000604030000020004" pitchFamily="2" charset="0"/>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fr-CA" dirty="0"/>
              <a:t>Cliquez pour modifier les styles du texte du masque</a:t>
            </a:r>
            <a:endParaRPr lang="fr-FR" dirty="0"/>
          </a:p>
        </p:txBody>
      </p:sp>
      <p:sp>
        <p:nvSpPr>
          <p:cNvPr id="12" name="Espace réservé du texte 5">
            <a:extLst>
              <a:ext uri="{FF2B5EF4-FFF2-40B4-BE49-F238E27FC236}">
                <a16:creationId xmlns:a16="http://schemas.microsoft.com/office/drawing/2014/main" id="{D6847BFE-CE90-11E7-F673-2B05F28B7B41}"/>
              </a:ext>
            </a:extLst>
          </p:cNvPr>
          <p:cNvSpPr>
            <a:spLocks noGrp="1"/>
          </p:cNvSpPr>
          <p:nvPr>
            <p:ph type="body" sz="quarter" idx="17"/>
          </p:nvPr>
        </p:nvSpPr>
        <p:spPr>
          <a:xfrm>
            <a:off x="5705476" y="3716349"/>
            <a:ext cx="6486524" cy="343101"/>
          </a:xfrm>
        </p:spPr>
        <p:txBody>
          <a:bodyPr>
            <a:noAutofit/>
          </a:bodyPr>
          <a:lstStyle>
            <a:lvl1pPr>
              <a:defRPr lang="fr-FR" sz="1400" b="1" kern="1200" dirty="0">
                <a:solidFill>
                  <a:schemeClr val="bg1">
                    <a:lumMod val="50000"/>
                  </a:schemeClr>
                </a:solidFill>
                <a:latin typeface="Gotham Bold" panose="02000604030000020004" pitchFamily="2" charset="0"/>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fr-CA" dirty="0"/>
              <a:t>Cliquez pour modifier les styles du texte du masque</a:t>
            </a:r>
            <a:endParaRPr lang="fr-FR" dirty="0"/>
          </a:p>
        </p:txBody>
      </p:sp>
      <p:sp>
        <p:nvSpPr>
          <p:cNvPr id="13" name="Espace réservé du texte 12">
            <a:extLst>
              <a:ext uri="{FF2B5EF4-FFF2-40B4-BE49-F238E27FC236}">
                <a16:creationId xmlns:a16="http://schemas.microsoft.com/office/drawing/2014/main" id="{7C4A2DBF-A556-6712-48EB-D6AAC77028B2}"/>
              </a:ext>
            </a:extLst>
          </p:cNvPr>
          <p:cNvSpPr>
            <a:spLocks noGrp="1"/>
          </p:cNvSpPr>
          <p:nvPr>
            <p:ph type="body" sz="quarter" idx="18"/>
          </p:nvPr>
        </p:nvSpPr>
        <p:spPr>
          <a:xfrm>
            <a:off x="5793363" y="4136809"/>
            <a:ext cx="5470524" cy="231821"/>
          </a:xfrm>
        </p:spPr>
        <p:txBody>
          <a:bodyPr>
            <a:noAutofit/>
          </a:bodyPr>
          <a:lstStyle>
            <a:lvl1pPr>
              <a:defRPr lang="fr-FR" sz="1200" kern="1200" dirty="0">
                <a:solidFill>
                  <a:schemeClr val="bg1">
                    <a:lumMod val="65000"/>
                  </a:schemeClr>
                </a:solidFill>
                <a:latin typeface="Gotham Extra Light" panose="02000604030000020004" pitchFamily="2" charset="0"/>
                <a:ea typeface="+mn-ea"/>
                <a:cs typeface="Lucida Sans Unicode"/>
              </a:defRPr>
            </a:lvl1pPr>
          </a:lstStyle>
          <a:p>
            <a:pPr marL="0" lvl="0" indent="0" algn="l" defTabSz="914400" rtl="0" eaLnBrk="1" latinLnBrk="0" hangingPunct="1">
              <a:lnSpc>
                <a:spcPct val="100000"/>
              </a:lnSpc>
              <a:spcBef>
                <a:spcPts val="0"/>
              </a:spcBef>
              <a:buFont typeface="Arial" panose="020B0604020202020204" pitchFamily="34" charset="0"/>
              <a:buNone/>
            </a:pPr>
            <a:r>
              <a:rPr lang="fr-CA" dirty="0"/>
              <a:t>Cliquez pour modifier les styles du texte du masque</a:t>
            </a:r>
            <a:endParaRPr lang="fr-FR" dirty="0"/>
          </a:p>
        </p:txBody>
      </p:sp>
      <p:sp>
        <p:nvSpPr>
          <p:cNvPr id="15" name="Espace réservé du texte 14">
            <a:extLst>
              <a:ext uri="{FF2B5EF4-FFF2-40B4-BE49-F238E27FC236}">
                <a16:creationId xmlns:a16="http://schemas.microsoft.com/office/drawing/2014/main" id="{4DDC620D-2F4E-EA0A-06C2-219B0960AC61}"/>
              </a:ext>
            </a:extLst>
          </p:cNvPr>
          <p:cNvSpPr>
            <a:spLocks noGrp="1"/>
          </p:cNvSpPr>
          <p:nvPr>
            <p:ph type="body" sz="quarter" idx="19"/>
          </p:nvPr>
        </p:nvSpPr>
        <p:spPr>
          <a:xfrm>
            <a:off x="5793362" y="4374979"/>
            <a:ext cx="5470525" cy="279400"/>
          </a:xfrm>
        </p:spPr>
        <p:txBody>
          <a:bodyPr>
            <a:noAutofit/>
          </a:bodyPr>
          <a:lstStyle>
            <a:lvl1pPr>
              <a:defRPr lang="fr-FR" sz="1200" kern="1200" dirty="0">
                <a:solidFill>
                  <a:schemeClr val="bg1">
                    <a:lumMod val="65000"/>
                  </a:schemeClr>
                </a:solidFill>
                <a:latin typeface="Gotham Extra Light" panose="02000604030000020004" pitchFamily="2" charset="0"/>
                <a:ea typeface="+mn-ea"/>
                <a:cs typeface="Lucida Sans Unicode"/>
              </a:defRPr>
            </a:lvl1pPr>
          </a:lstStyle>
          <a:p>
            <a:pPr marL="0" lvl="0" indent="0" algn="l" defTabSz="914400" rtl="0" eaLnBrk="1" latinLnBrk="0" hangingPunct="1">
              <a:lnSpc>
                <a:spcPct val="100000"/>
              </a:lnSpc>
              <a:spcBef>
                <a:spcPts val="0"/>
              </a:spcBef>
              <a:buFont typeface="Arial" panose="020B0604020202020204" pitchFamily="34" charset="0"/>
              <a:buNone/>
            </a:pPr>
            <a:r>
              <a:rPr lang="fr-CA" dirty="0"/>
              <a:t>Cliquez pour modifier les styles du texte du masque</a:t>
            </a:r>
            <a:endParaRPr lang="fr-FR" dirty="0"/>
          </a:p>
        </p:txBody>
      </p:sp>
      <p:sp>
        <p:nvSpPr>
          <p:cNvPr id="16" name="Rectangle 15">
            <a:extLst>
              <a:ext uri="{FF2B5EF4-FFF2-40B4-BE49-F238E27FC236}">
                <a16:creationId xmlns:a16="http://schemas.microsoft.com/office/drawing/2014/main" id="{17222605-7422-DA4D-4471-0FC6D1B3701B}"/>
              </a:ext>
            </a:extLst>
          </p:cNvPr>
          <p:cNvSpPr/>
          <p:nvPr userDrawn="1"/>
        </p:nvSpPr>
        <p:spPr>
          <a:xfrm>
            <a:off x="0" y="0"/>
            <a:ext cx="2259874" cy="12409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28171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14279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655B55-4919-31E5-E057-1BF23AE64768}"/>
              </a:ext>
            </a:extLst>
          </p:cNvPr>
          <p:cNvSpPr/>
          <p:nvPr userDrawn="1"/>
        </p:nvSpPr>
        <p:spPr>
          <a:xfrm>
            <a:off x="0" y="0"/>
            <a:ext cx="1997242" cy="105877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0" i="0" dirty="0">
              <a:latin typeface="Gotham Medium" panose="02000604030000020004" pitchFamily="2" charset="0"/>
            </a:endParaRPr>
          </a:p>
        </p:txBody>
      </p:sp>
      <p:grpSp>
        <p:nvGrpSpPr>
          <p:cNvPr id="14" name="Groupe 13">
            <a:extLst>
              <a:ext uri="{FF2B5EF4-FFF2-40B4-BE49-F238E27FC236}">
                <a16:creationId xmlns:a16="http://schemas.microsoft.com/office/drawing/2014/main" id="{59BF47B9-6D04-411C-BFB4-77F2F5F69C8A}"/>
              </a:ext>
            </a:extLst>
          </p:cNvPr>
          <p:cNvGrpSpPr/>
          <p:nvPr userDrawn="1"/>
        </p:nvGrpSpPr>
        <p:grpSpPr>
          <a:xfrm>
            <a:off x="1208730" y="2288308"/>
            <a:ext cx="8900102" cy="1983251"/>
            <a:chOff x="977462" y="2345861"/>
            <a:chExt cx="9721460" cy="2166278"/>
          </a:xfrm>
        </p:grpSpPr>
        <p:pic>
          <p:nvPicPr>
            <p:cNvPr id="15" name="Image 14">
              <a:extLst>
                <a:ext uri="{FF2B5EF4-FFF2-40B4-BE49-F238E27FC236}">
                  <a16:creationId xmlns:a16="http://schemas.microsoft.com/office/drawing/2014/main" id="{C3325F81-CA60-3E9C-3644-AF680056CE8C}"/>
                </a:ext>
              </a:extLst>
            </p:cNvPr>
            <p:cNvPicPr>
              <a:picLocks noChangeAspect="1"/>
            </p:cNvPicPr>
            <p:nvPr userDrawn="1"/>
          </p:nvPicPr>
          <p:blipFill>
            <a:blip r:embed="rId2"/>
            <a:stretch>
              <a:fillRect/>
            </a:stretch>
          </p:blipFill>
          <p:spPr>
            <a:xfrm>
              <a:off x="977462" y="2345861"/>
              <a:ext cx="8748428" cy="2166278"/>
            </a:xfrm>
            <a:prstGeom prst="rect">
              <a:avLst/>
            </a:prstGeom>
          </p:spPr>
        </p:pic>
        <p:pic>
          <p:nvPicPr>
            <p:cNvPr id="16" name="Image 15">
              <a:extLst>
                <a:ext uri="{FF2B5EF4-FFF2-40B4-BE49-F238E27FC236}">
                  <a16:creationId xmlns:a16="http://schemas.microsoft.com/office/drawing/2014/main" id="{6EDC8EB7-F7FF-04A4-2E1E-594DF1B67AB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71049" y="2730199"/>
              <a:ext cx="1327873" cy="1083507"/>
            </a:xfrm>
            <a:prstGeom prst="rect">
              <a:avLst/>
            </a:prstGeom>
          </p:spPr>
        </p:pic>
      </p:grpSp>
    </p:spTree>
    <p:extLst>
      <p:ext uri="{BB962C8B-B14F-4D97-AF65-F5344CB8AC3E}">
        <p14:creationId xmlns:p14="http://schemas.microsoft.com/office/powerpoint/2010/main" val="315208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V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655B55-4919-31E5-E057-1BF23AE64768}"/>
              </a:ext>
            </a:extLst>
          </p:cNvPr>
          <p:cNvSpPr/>
          <p:nvPr userDrawn="1"/>
        </p:nvSpPr>
        <p:spPr>
          <a:xfrm>
            <a:off x="0" y="0"/>
            <a:ext cx="1997242" cy="105877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0" i="0" dirty="0">
              <a:latin typeface="Gotham Medium" panose="02000604030000020004" pitchFamily="2" charset="0"/>
            </a:endParaRPr>
          </a:p>
        </p:txBody>
      </p:sp>
      <p:grpSp>
        <p:nvGrpSpPr>
          <p:cNvPr id="10" name="Groupe 9">
            <a:extLst>
              <a:ext uri="{FF2B5EF4-FFF2-40B4-BE49-F238E27FC236}">
                <a16:creationId xmlns:a16="http://schemas.microsoft.com/office/drawing/2014/main" id="{6288AF05-E21C-5D48-2232-FEAAF39747F2}"/>
              </a:ext>
            </a:extLst>
          </p:cNvPr>
          <p:cNvGrpSpPr/>
          <p:nvPr userDrawn="1"/>
        </p:nvGrpSpPr>
        <p:grpSpPr>
          <a:xfrm>
            <a:off x="1196805" y="2288308"/>
            <a:ext cx="9798390" cy="1984680"/>
            <a:chOff x="977462" y="2345861"/>
            <a:chExt cx="10694941" cy="2166278"/>
          </a:xfrm>
        </p:grpSpPr>
        <p:pic>
          <p:nvPicPr>
            <p:cNvPr id="2" name="Image 1">
              <a:extLst>
                <a:ext uri="{FF2B5EF4-FFF2-40B4-BE49-F238E27FC236}">
                  <a16:creationId xmlns:a16="http://schemas.microsoft.com/office/drawing/2014/main" id="{EF565305-2B4A-AABF-01B9-EB19598A8307}"/>
                </a:ext>
              </a:extLst>
            </p:cNvPr>
            <p:cNvPicPr>
              <a:picLocks noChangeAspect="1"/>
            </p:cNvPicPr>
            <p:nvPr userDrawn="1"/>
          </p:nvPicPr>
          <p:blipFill>
            <a:blip r:embed="rId2"/>
            <a:stretch>
              <a:fillRect/>
            </a:stretch>
          </p:blipFill>
          <p:spPr>
            <a:xfrm>
              <a:off x="977462" y="2345861"/>
              <a:ext cx="8748428" cy="2166278"/>
            </a:xfrm>
            <a:prstGeom prst="rect">
              <a:avLst/>
            </a:prstGeom>
          </p:spPr>
        </p:pic>
        <p:pic>
          <p:nvPicPr>
            <p:cNvPr id="7" name="Image 6">
              <a:extLst>
                <a:ext uri="{FF2B5EF4-FFF2-40B4-BE49-F238E27FC236}">
                  <a16:creationId xmlns:a16="http://schemas.microsoft.com/office/drawing/2014/main" id="{76CDFF01-CF9B-D577-337D-ADF48AC46C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71049" y="2725062"/>
              <a:ext cx="2301354" cy="1494386"/>
            </a:xfrm>
            <a:prstGeom prst="rect">
              <a:avLst/>
            </a:prstGeom>
          </p:spPr>
        </p:pic>
      </p:grpSp>
    </p:spTree>
    <p:extLst>
      <p:ext uri="{BB962C8B-B14F-4D97-AF65-F5344CB8AC3E}">
        <p14:creationId xmlns:p14="http://schemas.microsoft.com/office/powerpoint/2010/main" val="349454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8" name="Espace réservé pour une image  20">
            <a:extLst>
              <a:ext uri="{FF2B5EF4-FFF2-40B4-BE49-F238E27FC236}">
                <a16:creationId xmlns:a16="http://schemas.microsoft.com/office/drawing/2014/main" id="{76D3D0DE-F049-CA77-CA7F-ED08EB715350}"/>
              </a:ext>
            </a:extLst>
          </p:cNvPr>
          <p:cNvSpPr>
            <a:spLocks noGrp="1"/>
          </p:cNvSpPr>
          <p:nvPr>
            <p:ph type="pic" sz="quarter" idx="12"/>
          </p:nvPr>
        </p:nvSpPr>
        <p:spPr>
          <a:xfrm>
            <a:off x="19" y="1116734"/>
            <a:ext cx="12191981" cy="5741266"/>
          </a:xfrm>
          <a:solidFill>
            <a:schemeClr val="bg1"/>
          </a:solidFill>
        </p:spPr>
        <p:txBody>
          <a:bodyPr/>
          <a:lstStyle/>
          <a:p>
            <a:endParaRPr lang="fr-FR" dirty="0"/>
          </a:p>
        </p:txBody>
      </p:sp>
      <p:sp>
        <p:nvSpPr>
          <p:cNvPr id="2" name="Titre 1">
            <a:extLst>
              <a:ext uri="{FF2B5EF4-FFF2-40B4-BE49-F238E27FC236}">
                <a16:creationId xmlns:a16="http://schemas.microsoft.com/office/drawing/2014/main" id="{144E5D61-DD79-5519-3CC8-64780C3E5D7E}"/>
              </a:ext>
            </a:extLst>
          </p:cNvPr>
          <p:cNvSpPr>
            <a:spLocks noGrp="1"/>
          </p:cNvSpPr>
          <p:nvPr>
            <p:ph type="title" hasCustomPrompt="1"/>
          </p:nvPr>
        </p:nvSpPr>
        <p:spPr>
          <a:xfrm>
            <a:off x="6419314" y="808329"/>
            <a:ext cx="2669059" cy="308405"/>
          </a:xfrm>
          <a:prstGeom prst="rect">
            <a:avLst/>
          </a:prstGeom>
        </p:spPr>
        <p:txBody>
          <a:bodyPr lIns="0" tIns="0" rIns="0" bIns="0">
            <a:noAutofit/>
          </a:bodyPr>
          <a:lstStyle>
            <a:lvl1pPr>
              <a:defRPr sz="1000" b="0" i="0">
                <a:solidFill>
                  <a:schemeClr val="bg1"/>
                </a:solidFill>
                <a:latin typeface="Gotham Book" panose="02000604040000020004" pitchFamily="2" charset="0"/>
              </a:defRPr>
            </a:lvl1pPr>
          </a:lstStyle>
          <a:p>
            <a:r>
              <a:rPr lang="fr-CA" dirty="0"/>
              <a:t>Marque</a:t>
            </a:r>
            <a:endParaRPr lang="fr-FR" dirty="0"/>
          </a:p>
        </p:txBody>
      </p:sp>
      <p:cxnSp>
        <p:nvCxnSpPr>
          <p:cNvPr id="14" name="Connecteur droit 13">
            <a:extLst>
              <a:ext uri="{FF2B5EF4-FFF2-40B4-BE49-F238E27FC236}">
                <a16:creationId xmlns:a16="http://schemas.microsoft.com/office/drawing/2014/main" id="{80AFE91C-9ED4-AAA7-2D12-286CCB407F7B}"/>
              </a:ext>
            </a:extLst>
          </p:cNvPr>
          <p:cNvCxnSpPr>
            <a:cxnSpLocks/>
          </p:cNvCxnSpPr>
          <p:nvPr userDrawn="1"/>
        </p:nvCxnSpPr>
        <p:spPr>
          <a:xfrm>
            <a:off x="11694641" y="802106"/>
            <a:ext cx="0" cy="162027"/>
          </a:xfrm>
          <a:prstGeom prst="line">
            <a:avLst/>
          </a:prstGeom>
          <a:ln>
            <a:solidFill>
              <a:srgbClr val="F7B229"/>
            </a:solidFill>
          </a:ln>
        </p:spPr>
        <p:style>
          <a:lnRef idx="2">
            <a:schemeClr val="accent1"/>
          </a:lnRef>
          <a:fillRef idx="0">
            <a:schemeClr val="accent1"/>
          </a:fillRef>
          <a:effectRef idx="1">
            <a:schemeClr val="accent1"/>
          </a:effectRef>
          <a:fontRef idx="minor">
            <a:schemeClr val="tx1"/>
          </a:fontRef>
        </p:style>
      </p:cxnSp>
      <p:sp>
        <p:nvSpPr>
          <p:cNvPr id="25" name="Espace réservé du texte 24">
            <a:extLst>
              <a:ext uri="{FF2B5EF4-FFF2-40B4-BE49-F238E27FC236}">
                <a16:creationId xmlns:a16="http://schemas.microsoft.com/office/drawing/2014/main" id="{D0BB0728-B65B-CEC7-814C-A3B0FBCC54D9}"/>
              </a:ext>
            </a:extLst>
          </p:cNvPr>
          <p:cNvSpPr>
            <a:spLocks noGrp="1"/>
          </p:cNvSpPr>
          <p:nvPr>
            <p:ph type="body" sz="quarter" idx="10" hasCustomPrompt="1"/>
          </p:nvPr>
        </p:nvSpPr>
        <p:spPr>
          <a:xfrm>
            <a:off x="9356137" y="808329"/>
            <a:ext cx="975120" cy="308405"/>
          </a:xfrm>
        </p:spPr>
        <p:txBody>
          <a:bodyPr lIns="0" tIns="0" rIns="0" bIns="0">
            <a:noAutofit/>
          </a:bodyPr>
          <a:lstStyle>
            <a:lvl1pPr marL="0" indent="0" algn="r" defTabSz="914400" rtl="0" eaLnBrk="1" latinLnBrk="0" hangingPunct="1">
              <a:lnSpc>
                <a:spcPct val="90000"/>
              </a:lnSpc>
              <a:spcBef>
                <a:spcPct val="0"/>
              </a:spcBef>
              <a:buNone/>
              <a:defRPr lang="fr-CA" sz="1000" b="0" i="0" kern="1200" dirty="0" smtClean="0">
                <a:solidFill>
                  <a:schemeClr val="bg1"/>
                </a:solidFill>
                <a:latin typeface="Gotham Book" panose="02000604040000020004" pitchFamily="2" charset="0"/>
                <a:ea typeface="+mj-ea"/>
                <a:cs typeface="+mj-cs"/>
              </a:defRPr>
            </a:lvl1pPr>
            <a:lvl2pPr marL="457200" indent="0" algn="l" defTabSz="914400" rtl="0" eaLnBrk="1" latinLnBrk="0" hangingPunct="1">
              <a:lnSpc>
                <a:spcPct val="90000"/>
              </a:lnSpc>
              <a:spcBef>
                <a:spcPct val="0"/>
              </a:spcBef>
              <a:buNone/>
              <a:defRPr lang="fr-CA" sz="1400" kern="1200" dirty="0" smtClean="0">
                <a:solidFill>
                  <a:schemeClr val="bg1"/>
                </a:solidFill>
                <a:latin typeface="+mj-lt"/>
                <a:ea typeface="+mj-ea"/>
                <a:cs typeface="+mj-cs"/>
              </a:defRPr>
            </a:lvl2pPr>
          </a:lstStyle>
          <a:p>
            <a:pPr lvl="0"/>
            <a:r>
              <a:rPr lang="fr-CA" dirty="0"/>
              <a:t>MODÈLE</a:t>
            </a:r>
          </a:p>
        </p:txBody>
      </p:sp>
      <p:sp>
        <p:nvSpPr>
          <p:cNvPr id="27" name="Espace réservé du texte 24">
            <a:extLst>
              <a:ext uri="{FF2B5EF4-FFF2-40B4-BE49-F238E27FC236}">
                <a16:creationId xmlns:a16="http://schemas.microsoft.com/office/drawing/2014/main" id="{522DFE8E-439B-2900-202E-3423243EBFF5}"/>
              </a:ext>
            </a:extLst>
          </p:cNvPr>
          <p:cNvSpPr>
            <a:spLocks noGrp="1"/>
          </p:cNvSpPr>
          <p:nvPr>
            <p:ph type="body" sz="quarter" idx="11" hasCustomPrompt="1"/>
          </p:nvPr>
        </p:nvSpPr>
        <p:spPr>
          <a:xfrm>
            <a:off x="10485336" y="808329"/>
            <a:ext cx="1090866" cy="308405"/>
          </a:xfrm>
        </p:spPr>
        <p:txBody>
          <a:bodyPr lIns="0" tIns="0" rIns="0" bIns="0">
            <a:noAutofit/>
          </a:bodyPr>
          <a:lstStyle>
            <a:lvl1pPr marL="0" indent="0" algn="r" defTabSz="914400" rtl="0" eaLnBrk="1" latinLnBrk="0" hangingPunct="1">
              <a:lnSpc>
                <a:spcPct val="90000"/>
              </a:lnSpc>
              <a:spcBef>
                <a:spcPct val="0"/>
              </a:spcBef>
              <a:buNone/>
              <a:defRPr lang="fr-CA" sz="1000" b="0" i="0" kern="1200" dirty="0" smtClean="0">
                <a:solidFill>
                  <a:schemeClr val="bg1"/>
                </a:solidFill>
                <a:latin typeface="Gotham Book" panose="02000604040000020004" pitchFamily="2" charset="0"/>
                <a:ea typeface="+mj-ea"/>
                <a:cs typeface="+mj-cs"/>
              </a:defRPr>
            </a:lvl1pPr>
            <a:lvl2pPr marL="457200" indent="0" algn="l" defTabSz="914400" rtl="0" eaLnBrk="1" latinLnBrk="0" hangingPunct="1">
              <a:lnSpc>
                <a:spcPct val="90000"/>
              </a:lnSpc>
              <a:spcBef>
                <a:spcPct val="0"/>
              </a:spcBef>
              <a:buNone/>
              <a:defRPr lang="fr-CA" sz="1400" kern="1200" dirty="0" smtClean="0">
                <a:solidFill>
                  <a:schemeClr val="bg1"/>
                </a:solidFill>
                <a:latin typeface="+mj-lt"/>
                <a:ea typeface="+mj-ea"/>
                <a:cs typeface="+mj-cs"/>
              </a:defRPr>
            </a:lvl2pPr>
          </a:lstStyle>
          <a:p>
            <a:pPr lvl="0"/>
            <a:r>
              <a:rPr lang="fr-CA" dirty="0"/>
              <a:t>Projet</a:t>
            </a:r>
          </a:p>
        </p:txBody>
      </p:sp>
      <p:sp>
        <p:nvSpPr>
          <p:cNvPr id="30" name="Espace réservé du texte 29">
            <a:extLst>
              <a:ext uri="{FF2B5EF4-FFF2-40B4-BE49-F238E27FC236}">
                <a16:creationId xmlns:a16="http://schemas.microsoft.com/office/drawing/2014/main" id="{07283C5E-88CD-E4BF-4375-B4811B89D158}"/>
              </a:ext>
            </a:extLst>
          </p:cNvPr>
          <p:cNvSpPr>
            <a:spLocks noGrp="1"/>
          </p:cNvSpPr>
          <p:nvPr>
            <p:ph type="body" sz="quarter" idx="13" hasCustomPrompt="1"/>
          </p:nvPr>
        </p:nvSpPr>
        <p:spPr>
          <a:xfrm>
            <a:off x="0" y="2480313"/>
            <a:ext cx="4197927" cy="2119457"/>
          </a:xfrm>
          <a:solidFill>
            <a:schemeClr val="tx1">
              <a:alpha val="60000"/>
            </a:schemeClr>
          </a:solidFill>
        </p:spPr>
        <p:txBody>
          <a:bodyPr lIns="540000" tIns="360000" rIns="360000" bIns="360000" anchor="ctr" anchorCtr="0">
            <a:noAutofit/>
          </a:bodyPr>
          <a:lstStyle>
            <a:lvl1pPr marL="0" indent="0">
              <a:lnSpc>
                <a:spcPts val="1600"/>
              </a:lnSpc>
              <a:buNone/>
              <a:defRPr sz="1000" b="0" i="0">
                <a:solidFill>
                  <a:schemeClr val="bg1"/>
                </a:solidFill>
                <a:latin typeface="Gotham Book" panose="02000604040000020004" pitchFamily="2" charset="0"/>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CA" dirty="0"/>
              <a:t>Texte descriptif</a:t>
            </a:r>
          </a:p>
        </p:txBody>
      </p:sp>
      <p:sp>
        <p:nvSpPr>
          <p:cNvPr id="32" name="Espace réservé pour une image  31">
            <a:extLst>
              <a:ext uri="{FF2B5EF4-FFF2-40B4-BE49-F238E27FC236}">
                <a16:creationId xmlns:a16="http://schemas.microsoft.com/office/drawing/2014/main" id="{8C62CDD0-3781-57BB-D8CE-A42641E2556E}"/>
              </a:ext>
            </a:extLst>
          </p:cNvPr>
          <p:cNvSpPr>
            <a:spLocks noGrp="1"/>
          </p:cNvSpPr>
          <p:nvPr>
            <p:ph type="pic" sz="quarter" idx="14"/>
          </p:nvPr>
        </p:nvSpPr>
        <p:spPr>
          <a:xfrm>
            <a:off x="-1" y="4599770"/>
            <a:ext cx="4197927" cy="2258230"/>
          </a:xfrm>
        </p:spPr>
        <p:txBody>
          <a:bodyPr/>
          <a:lstStyle/>
          <a:p>
            <a:endParaRPr lang="fr-FR"/>
          </a:p>
        </p:txBody>
      </p:sp>
    </p:spTree>
    <p:extLst>
      <p:ext uri="{BB962C8B-B14F-4D97-AF65-F5344CB8AC3E}">
        <p14:creationId xmlns:p14="http://schemas.microsoft.com/office/powerpoint/2010/main" val="3139653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Deux contenus">
    <p:spTree>
      <p:nvGrpSpPr>
        <p:cNvPr id="1" name=""/>
        <p:cNvGrpSpPr/>
        <p:nvPr/>
      </p:nvGrpSpPr>
      <p:grpSpPr>
        <a:xfrm>
          <a:off x="0" y="0"/>
          <a:ext cx="0" cy="0"/>
          <a:chOff x="0" y="0"/>
          <a:chExt cx="0" cy="0"/>
        </a:xfrm>
      </p:grpSpPr>
      <p:sp>
        <p:nvSpPr>
          <p:cNvPr id="28" name="Espace réservé pour une image  20">
            <a:extLst>
              <a:ext uri="{FF2B5EF4-FFF2-40B4-BE49-F238E27FC236}">
                <a16:creationId xmlns:a16="http://schemas.microsoft.com/office/drawing/2014/main" id="{76D3D0DE-F049-CA77-CA7F-ED08EB715350}"/>
              </a:ext>
            </a:extLst>
          </p:cNvPr>
          <p:cNvSpPr>
            <a:spLocks noGrp="1"/>
          </p:cNvSpPr>
          <p:nvPr>
            <p:ph type="pic" sz="quarter" idx="12"/>
          </p:nvPr>
        </p:nvSpPr>
        <p:spPr>
          <a:xfrm>
            <a:off x="19" y="1116734"/>
            <a:ext cx="12191981" cy="5741266"/>
          </a:xfrm>
          <a:solidFill>
            <a:schemeClr val="bg1"/>
          </a:solidFill>
        </p:spPr>
        <p:txBody>
          <a:bodyPr/>
          <a:lstStyle/>
          <a:p>
            <a:endParaRPr lang="fr-FR" dirty="0"/>
          </a:p>
        </p:txBody>
      </p:sp>
      <p:sp>
        <p:nvSpPr>
          <p:cNvPr id="30" name="Espace réservé du texte 29">
            <a:extLst>
              <a:ext uri="{FF2B5EF4-FFF2-40B4-BE49-F238E27FC236}">
                <a16:creationId xmlns:a16="http://schemas.microsoft.com/office/drawing/2014/main" id="{07283C5E-88CD-E4BF-4375-B4811B89D158}"/>
              </a:ext>
            </a:extLst>
          </p:cNvPr>
          <p:cNvSpPr>
            <a:spLocks noGrp="1"/>
          </p:cNvSpPr>
          <p:nvPr>
            <p:ph type="body" sz="quarter" idx="13" hasCustomPrompt="1"/>
          </p:nvPr>
        </p:nvSpPr>
        <p:spPr>
          <a:xfrm>
            <a:off x="7994054" y="3429000"/>
            <a:ext cx="4197927" cy="2119457"/>
          </a:xfrm>
          <a:solidFill>
            <a:schemeClr val="tx1">
              <a:alpha val="60000"/>
            </a:schemeClr>
          </a:solidFill>
        </p:spPr>
        <p:txBody>
          <a:bodyPr lIns="540000" tIns="360000" rIns="360000" bIns="360000" anchor="ctr" anchorCtr="0">
            <a:noAutofit/>
          </a:bodyPr>
          <a:lstStyle>
            <a:lvl1pPr marL="0" indent="0">
              <a:lnSpc>
                <a:spcPts val="1600"/>
              </a:lnSpc>
              <a:buNone/>
              <a:defRPr sz="1000" b="0" i="0">
                <a:solidFill>
                  <a:schemeClr val="bg1"/>
                </a:solidFill>
                <a:latin typeface="Gotham Book" panose="02000604040000020004" pitchFamily="2" charset="0"/>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CA" dirty="0"/>
              <a:t>Texte descriptif</a:t>
            </a:r>
          </a:p>
        </p:txBody>
      </p:sp>
      <p:sp>
        <p:nvSpPr>
          <p:cNvPr id="3" name="Espace réservé pour une image  31">
            <a:extLst>
              <a:ext uri="{FF2B5EF4-FFF2-40B4-BE49-F238E27FC236}">
                <a16:creationId xmlns:a16="http://schemas.microsoft.com/office/drawing/2014/main" id="{B7D7F300-AADD-D483-5505-423870BC42CD}"/>
              </a:ext>
            </a:extLst>
          </p:cNvPr>
          <p:cNvSpPr>
            <a:spLocks noGrp="1"/>
          </p:cNvSpPr>
          <p:nvPr>
            <p:ph type="pic" sz="quarter" idx="14"/>
          </p:nvPr>
        </p:nvSpPr>
        <p:spPr>
          <a:xfrm>
            <a:off x="7994073" y="1116734"/>
            <a:ext cx="4197927" cy="2312266"/>
          </a:xfrm>
        </p:spPr>
        <p:txBody>
          <a:bodyPr/>
          <a:lstStyle/>
          <a:p>
            <a:endParaRPr lang="fr-FR"/>
          </a:p>
        </p:txBody>
      </p:sp>
      <p:sp>
        <p:nvSpPr>
          <p:cNvPr id="4" name="Titre 1">
            <a:extLst>
              <a:ext uri="{FF2B5EF4-FFF2-40B4-BE49-F238E27FC236}">
                <a16:creationId xmlns:a16="http://schemas.microsoft.com/office/drawing/2014/main" id="{00A9ECA7-21FD-5461-DB91-B9E9707227FA}"/>
              </a:ext>
            </a:extLst>
          </p:cNvPr>
          <p:cNvSpPr>
            <a:spLocks noGrp="1"/>
          </p:cNvSpPr>
          <p:nvPr>
            <p:ph type="title" hasCustomPrompt="1"/>
          </p:nvPr>
        </p:nvSpPr>
        <p:spPr>
          <a:xfrm>
            <a:off x="6419314" y="808329"/>
            <a:ext cx="2669059" cy="308405"/>
          </a:xfrm>
          <a:prstGeom prst="rect">
            <a:avLst/>
          </a:prstGeom>
        </p:spPr>
        <p:txBody>
          <a:bodyPr lIns="0" tIns="0" rIns="0" bIns="0">
            <a:noAutofit/>
          </a:bodyPr>
          <a:lstStyle>
            <a:lvl1pPr>
              <a:defRPr sz="1000" b="0" i="0">
                <a:solidFill>
                  <a:schemeClr val="bg1"/>
                </a:solidFill>
                <a:latin typeface="Gotham Book" panose="02000604040000020004" pitchFamily="2" charset="0"/>
              </a:defRPr>
            </a:lvl1pPr>
          </a:lstStyle>
          <a:p>
            <a:r>
              <a:rPr lang="fr-CA" dirty="0"/>
              <a:t>Marque</a:t>
            </a:r>
            <a:endParaRPr lang="fr-FR" dirty="0"/>
          </a:p>
        </p:txBody>
      </p:sp>
      <p:cxnSp>
        <p:nvCxnSpPr>
          <p:cNvPr id="5" name="Connecteur droit 4">
            <a:extLst>
              <a:ext uri="{FF2B5EF4-FFF2-40B4-BE49-F238E27FC236}">
                <a16:creationId xmlns:a16="http://schemas.microsoft.com/office/drawing/2014/main" id="{7AA4A25C-0D9C-365F-43EE-56E33C93AF9F}"/>
              </a:ext>
            </a:extLst>
          </p:cNvPr>
          <p:cNvCxnSpPr>
            <a:cxnSpLocks/>
          </p:cNvCxnSpPr>
          <p:nvPr userDrawn="1"/>
        </p:nvCxnSpPr>
        <p:spPr>
          <a:xfrm>
            <a:off x="11694641" y="802106"/>
            <a:ext cx="0" cy="162027"/>
          </a:xfrm>
          <a:prstGeom prst="line">
            <a:avLst/>
          </a:prstGeom>
          <a:ln>
            <a:solidFill>
              <a:srgbClr val="F7B229"/>
            </a:solidFill>
          </a:ln>
        </p:spPr>
        <p:style>
          <a:lnRef idx="2">
            <a:schemeClr val="accent1"/>
          </a:lnRef>
          <a:fillRef idx="0">
            <a:schemeClr val="accent1"/>
          </a:fillRef>
          <a:effectRef idx="1">
            <a:schemeClr val="accent1"/>
          </a:effectRef>
          <a:fontRef idx="minor">
            <a:schemeClr val="tx1"/>
          </a:fontRef>
        </p:style>
      </p:cxnSp>
      <p:sp>
        <p:nvSpPr>
          <p:cNvPr id="6" name="Espace réservé du texte 24">
            <a:extLst>
              <a:ext uri="{FF2B5EF4-FFF2-40B4-BE49-F238E27FC236}">
                <a16:creationId xmlns:a16="http://schemas.microsoft.com/office/drawing/2014/main" id="{0E048F00-5243-838E-4682-6C3D0856A95C}"/>
              </a:ext>
            </a:extLst>
          </p:cNvPr>
          <p:cNvSpPr>
            <a:spLocks noGrp="1"/>
          </p:cNvSpPr>
          <p:nvPr>
            <p:ph type="body" sz="quarter" idx="10" hasCustomPrompt="1"/>
          </p:nvPr>
        </p:nvSpPr>
        <p:spPr>
          <a:xfrm>
            <a:off x="9356137" y="808329"/>
            <a:ext cx="975120" cy="308405"/>
          </a:xfrm>
        </p:spPr>
        <p:txBody>
          <a:bodyPr lIns="0" tIns="0" rIns="0" bIns="0">
            <a:noAutofit/>
          </a:bodyPr>
          <a:lstStyle>
            <a:lvl1pPr marL="0" indent="0" algn="r" defTabSz="914400" rtl="0" eaLnBrk="1" latinLnBrk="0" hangingPunct="1">
              <a:lnSpc>
                <a:spcPct val="90000"/>
              </a:lnSpc>
              <a:spcBef>
                <a:spcPct val="0"/>
              </a:spcBef>
              <a:buNone/>
              <a:defRPr lang="fr-CA" sz="1000" b="0" i="0" kern="1200" dirty="0" smtClean="0">
                <a:solidFill>
                  <a:schemeClr val="bg1"/>
                </a:solidFill>
                <a:latin typeface="Gotham Book" panose="02000604040000020004" pitchFamily="2" charset="0"/>
                <a:ea typeface="+mj-ea"/>
                <a:cs typeface="+mj-cs"/>
              </a:defRPr>
            </a:lvl1pPr>
            <a:lvl2pPr marL="457200" indent="0" algn="l" defTabSz="914400" rtl="0" eaLnBrk="1" latinLnBrk="0" hangingPunct="1">
              <a:lnSpc>
                <a:spcPct val="90000"/>
              </a:lnSpc>
              <a:spcBef>
                <a:spcPct val="0"/>
              </a:spcBef>
              <a:buNone/>
              <a:defRPr lang="fr-CA" sz="1400" kern="1200" dirty="0" smtClean="0">
                <a:solidFill>
                  <a:schemeClr val="bg1"/>
                </a:solidFill>
                <a:latin typeface="+mj-lt"/>
                <a:ea typeface="+mj-ea"/>
                <a:cs typeface="+mj-cs"/>
              </a:defRPr>
            </a:lvl2pPr>
          </a:lstStyle>
          <a:p>
            <a:pPr lvl="0"/>
            <a:r>
              <a:rPr lang="fr-CA" dirty="0"/>
              <a:t>MODÈLE</a:t>
            </a:r>
          </a:p>
        </p:txBody>
      </p:sp>
      <p:sp>
        <p:nvSpPr>
          <p:cNvPr id="7" name="Espace réservé du texte 24">
            <a:extLst>
              <a:ext uri="{FF2B5EF4-FFF2-40B4-BE49-F238E27FC236}">
                <a16:creationId xmlns:a16="http://schemas.microsoft.com/office/drawing/2014/main" id="{DC7CA8A7-9C94-6C81-0D62-9E9D23CBFF17}"/>
              </a:ext>
            </a:extLst>
          </p:cNvPr>
          <p:cNvSpPr>
            <a:spLocks noGrp="1"/>
          </p:cNvSpPr>
          <p:nvPr>
            <p:ph type="body" sz="quarter" idx="11" hasCustomPrompt="1"/>
          </p:nvPr>
        </p:nvSpPr>
        <p:spPr>
          <a:xfrm>
            <a:off x="10485336" y="808329"/>
            <a:ext cx="1090866" cy="308405"/>
          </a:xfrm>
        </p:spPr>
        <p:txBody>
          <a:bodyPr lIns="0" tIns="0" rIns="0" bIns="0">
            <a:noAutofit/>
          </a:bodyPr>
          <a:lstStyle>
            <a:lvl1pPr marL="0" indent="0" algn="r" defTabSz="914400" rtl="0" eaLnBrk="1" latinLnBrk="0" hangingPunct="1">
              <a:lnSpc>
                <a:spcPct val="90000"/>
              </a:lnSpc>
              <a:spcBef>
                <a:spcPct val="0"/>
              </a:spcBef>
              <a:buNone/>
              <a:defRPr lang="fr-CA" sz="1000" b="0" i="0" kern="1200" dirty="0" smtClean="0">
                <a:solidFill>
                  <a:schemeClr val="bg1"/>
                </a:solidFill>
                <a:latin typeface="Gotham Book" panose="02000604040000020004" pitchFamily="2" charset="0"/>
                <a:ea typeface="+mj-ea"/>
                <a:cs typeface="+mj-cs"/>
              </a:defRPr>
            </a:lvl1pPr>
            <a:lvl2pPr marL="457200" indent="0" algn="l" defTabSz="914400" rtl="0" eaLnBrk="1" latinLnBrk="0" hangingPunct="1">
              <a:lnSpc>
                <a:spcPct val="90000"/>
              </a:lnSpc>
              <a:spcBef>
                <a:spcPct val="0"/>
              </a:spcBef>
              <a:buNone/>
              <a:defRPr lang="fr-CA" sz="1400" kern="1200" dirty="0" smtClean="0">
                <a:solidFill>
                  <a:schemeClr val="bg1"/>
                </a:solidFill>
                <a:latin typeface="+mj-lt"/>
                <a:ea typeface="+mj-ea"/>
                <a:cs typeface="+mj-cs"/>
              </a:defRPr>
            </a:lvl2pPr>
          </a:lstStyle>
          <a:p>
            <a:pPr lvl="0"/>
            <a:r>
              <a:rPr lang="fr-CA" dirty="0"/>
              <a:t>Projet</a:t>
            </a:r>
          </a:p>
        </p:txBody>
      </p:sp>
    </p:spTree>
    <p:extLst>
      <p:ext uri="{BB962C8B-B14F-4D97-AF65-F5344CB8AC3E}">
        <p14:creationId xmlns:p14="http://schemas.microsoft.com/office/powerpoint/2010/main" val="228731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7AC343-E571-4758-8796-17374DC5D996}" type="datetimeFigureOut">
              <a:rPr lang="en-US" smtClean="0"/>
              <a:t>4/13/2026</a:t>
            </a:fld>
            <a:endParaRPr lang="en-US"/>
          </a:p>
        </p:txBody>
      </p:sp>
      <p:sp>
        <p:nvSpPr>
          <p:cNvPr id="6" name="Slide Number Placeholder 5"/>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880136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eux contenus">
    <p:spTree>
      <p:nvGrpSpPr>
        <p:cNvPr id="1" name=""/>
        <p:cNvGrpSpPr/>
        <p:nvPr/>
      </p:nvGrpSpPr>
      <p:grpSpPr>
        <a:xfrm>
          <a:off x="0" y="0"/>
          <a:ext cx="0" cy="0"/>
          <a:chOff x="0" y="0"/>
          <a:chExt cx="0" cy="0"/>
        </a:xfrm>
      </p:grpSpPr>
      <p:sp>
        <p:nvSpPr>
          <p:cNvPr id="28" name="Espace réservé pour une image  20">
            <a:extLst>
              <a:ext uri="{FF2B5EF4-FFF2-40B4-BE49-F238E27FC236}">
                <a16:creationId xmlns:a16="http://schemas.microsoft.com/office/drawing/2014/main" id="{76D3D0DE-F049-CA77-CA7F-ED08EB715350}"/>
              </a:ext>
            </a:extLst>
          </p:cNvPr>
          <p:cNvSpPr>
            <a:spLocks noGrp="1"/>
          </p:cNvSpPr>
          <p:nvPr>
            <p:ph type="pic" sz="quarter" idx="12"/>
          </p:nvPr>
        </p:nvSpPr>
        <p:spPr>
          <a:xfrm>
            <a:off x="8091054" y="1116734"/>
            <a:ext cx="4100945" cy="5741266"/>
          </a:xfrm>
          <a:solidFill>
            <a:schemeClr val="bg1"/>
          </a:solidFill>
        </p:spPr>
        <p:txBody>
          <a:bodyPr/>
          <a:lstStyle/>
          <a:p>
            <a:endParaRPr lang="fr-FR" dirty="0"/>
          </a:p>
        </p:txBody>
      </p:sp>
      <p:sp>
        <p:nvSpPr>
          <p:cNvPr id="32" name="Espace réservé pour une image  31">
            <a:extLst>
              <a:ext uri="{FF2B5EF4-FFF2-40B4-BE49-F238E27FC236}">
                <a16:creationId xmlns:a16="http://schemas.microsoft.com/office/drawing/2014/main" id="{8C62CDD0-3781-57BB-D8CE-A42641E2556E}"/>
              </a:ext>
            </a:extLst>
          </p:cNvPr>
          <p:cNvSpPr>
            <a:spLocks noGrp="1"/>
          </p:cNvSpPr>
          <p:nvPr>
            <p:ph type="pic" sz="quarter" idx="14"/>
          </p:nvPr>
        </p:nvSpPr>
        <p:spPr>
          <a:xfrm>
            <a:off x="-1" y="1116734"/>
            <a:ext cx="8091055" cy="5741266"/>
          </a:xfrm>
        </p:spPr>
        <p:txBody>
          <a:bodyPr/>
          <a:lstStyle/>
          <a:p>
            <a:endParaRPr lang="fr-FR"/>
          </a:p>
        </p:txBody>
      </p:sp>
      <p:sp>
        <p:nvSpPr>
          <p:cNvPr id="30" name="Espace réservé du texte 29">
            <a:extLst>
              <a:ext uri="{FF2B5EF4-FFF2-40B4-BE49-F238E27FC236}">
                <a16:creationId xmlns:a16="http://schemas.microsoft.com/office/drawing/2014/main" id="{07283C5E-88CD-E4BF-4375-B4811B89D158}"/>
              </a:ext>
            </a:extLst>
          </p:cNvPr>
          <p:cNvSpPr>
            <a:spLocks noGrp="1"/>
          </p:cNvSpPr>
          <p:nvPr>
            <p:ph type="body" sz="quarter" idx="13" hasCustomPrompt="1"/>
          </p:nvPr>
        </p:nvSpPr>
        <p:spPr>
          <a:xfrm>
            <a:off x="0" y="2927638"/>
            <a:ext cx="4197927" cy="2119457"/>
          </a:xfrm>
          <a:solidFill>
            <a:schemeClr val="tx1">
              <a:alpha val="60000"/>
            </a:schemeClr>
          </a:solidFill>
        </p:spPr>
        <p:txBody>
          <a:bodyPr lIns="540000" tIns="360000" rIns="360000" bIns="360000" anchor="ctr" anchorCtr="0">
            <a:noAutofit/>
          </a:bodyPr>
          <a:lstStyle>
            <a:lvl1pPr marL="0" indent="0">
              <a:lnSpc>
                <a:spcPts val="1600"/>
              </a:lnSpc>
              <a:buNone/>
              <a:defRPr sz="10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CA" dirty="0"/>
              <a:t>Texte descriptif</a:t>
            </a:r>
          </a:p>
        </p:txBody>
      </p:sp>
      <p:sp>
        <p:nvSpPr>
          <p:cNvPr id="3" name="Titre 1">
            <a:extLst>
              <a:ext uri="{FF2B5EF4-FFF2-40B4-BE49-F238E27FC236}">
                <a16:creationId xmlns:a16="http://schemas.microsoft.com/office/drawing/2014/main" id="{FDBDEE1A-EFC8-B86E-5B47-DC8CF2D57219}"/>
              </a:ext>
            </a:extLst>
          </p:cNvPr>
          <p:cNvSpPr>
            <a:spLocks noGrp="1"/>
          </p:cNvSpPr>
          <p:nvPr>
            <p:ph type="title" hasCustomPrompt="1"/>
          </p:nvPr>
        </p:nvSpPr>
        <p:spPr>
          <a:xfrm>
            <a:off x="6419314" y="808329"/>
            <a:ext cx="2669059" cy="308405"/>
          </a:xfrm>
          <a:prstGeom prst="rect">
            <a:avLst/>
          </a:prstGeom>
        </p:spPr>
        <p:txBody>
          <a:bodyPr lIns="0" tIns="0" rIns="0" bIns="0">
            <a:noAutofit/>
          </a:bodyPr>
          <a:lstStyle>
            <a:lvl1pPr>
              <a:defRPr sz="1000" b="0" i="0">
                <a:solidFill>
                  <a:schemeClr val="bg1"/>
                </a:solidFill>
                <a:latin typeface="Gotham Book" panose="02000604040000020004" pitchFamily="2" charset="0"/>
              </a:defRPr>
            </a:lvl1pPr>
          </a:lstStyle>
          <a:p>
            <a:r>
              <a:rPr lang="fr-CA" dirty="0"/>
              <a:t>Marque</a:t>
            </a:r>
            <a:endParaRPr lang="fr-FR" dirty="0"/>
          </a:p>
        </p:txBody>
      </p:sp>
      <p:cxnSp>
        <p:nvCxnSpPr>
          <p:cNvPr id="4" name="Connecteur droit 3">
            <a:extLst>
              <a:ext uri="{FF2B5EF4-FFF2-40B4-BE49-F238E27FC236}">
                <a16:creationId xmlns:a16="http://schemas.microsoft.com/office/drawing/2014/main" id="{05AABDD8-22E1-BEC6-4262-6B99E0142F97}"/>
              </a:ext>
            </a:extLst>
          </p:cNvPr>
          <p:cNvCxnSpPr>
            <a:cxnSpLocks/>
          </p:cNvCxnSpPr>
          <p:nvPr userDrawn="1"/>
        </p:nvCxnSpPr>
        <p:spPr>
          <a:xfrm>
            <a:off x="11694641" y="802106"/>
            <a:ext cx="0" cy="162027"/>
          </a:xfrm>
          <a:prstGeom prst="line">
            <a:avLst/>
          </a:prstGeom>
          <a:ln>
            <a:solidFill>
              <a:srgbClr val="F7B229"/>
            </a:solidFill>
          </a:ln>
        </p:spPr>
        <p:style>
          <a:lnRef idx="2">
            <a:schemeClr val="accent1"/>
          </a:lnRef>
          <a:fillRef idx="0">
            <a:schemeClr val="accent1"/>
          </a:fillRef>
          <a:effectRef idx="1">
            <a:schemeClr val="accent1"/>
          </a:effectRef>
          <a:fontRef idx="minor">
            <a:schemeClr val="tx1"/>
          </a:fontRef>
        </p:style>
      </p:cxnSp>
      <p:sp>
        <p:nvSpPr>
          <p:cNvPr id="5" name="Espace réservé du texte 24">
            <a:extLst>
              <a:ext uri="{FF2B5EF4-FFF2-40B4-BE49-F238E27FC236}">
                <a16:creationId xmlns:a16="http://schemas.microsoft.com/office/drawing/2014/main" id="{E77457E7-4C00-CB3F-043D-36564CFC20AC}"/>
              </a:ext>
            </a:extLst>
          </p:cNvPr>
          <p:cNvSpPr>
            <a:spLocks noGrp="1"/>
          </p:cNvSpPr>
          <p:nvPr>
            <p:ph type="body" sz="quarter" idx="10" hasCustomPrompt="1"/>
          </p:nvPr>
        </p:nvSpPr>
        <p:spPr>
          <a:xfrm>
            <a:off x="9356137" y="808329"/>
            <a:ext cx="975120" cy="308405"/>
          </a:xfrm>
        </p:spPr>
        <p:txBody>
          <a:bodyPr lIns="0" tIns="0" rIns="0" bIns="0">
            <a:noAutofit/>
          </a:bodyPr>
          <a:lstStyle>
            <a:lvl1pPr marL="0" indent="0" algn="r" defTabSz="914400" rtl="0" eaLnBrk="1" latinLnBrk="0" hangingPunct="1">
              <a:lnSpc>
                <a:spcPct val="90000"/>
              </a:lnSpc>
              <a:spcBef>
                <a:spcPct val="0"/>
              </a:spcBef>
              <a:buNone/>
              <a:defRPr lang="fr-CA" sz="1000" b="0" i="0" kern="1200" dirty="0" smtClean="0">
                <a:solidFill>
                  <a:schemeClr val="bg1"/>
                </a:solidFill>
                <a:latin typeface="Gotham Book" panose="02000604040000020004" pitchFamily="2" charset="0"/>
                <a:ea typeface="+mj-ea"/>
                <a:cs typeface="+mj-cs"/>
              </a:defRPr>
            </a:lvl1pPr>
            <a:lvl2pPr marL="457200" indent="0" algn="l" defTabSz="914400" rtl="0" eaLnBrk="1" latinLnBrk="0" hangingPunct="1">
              <a:lnSpc>
                <a:spcPct val="90000"/>
              </a:lnSpc>
              <a:spcBef>
                <a:spcPct val="0"/>
              </a:spcBef>
              <a:buNone/>
              <a:defRPr lang="fr-CA" sz="1400" kern="1200" dirty="0" smtClean="0">
                <a:solidFill>
                  <a:schemeClr val="bg1"/>
                </a:solidFill>
                <a:latin typeface="+mj-lt"/>
                <a:ea typeface="+mj-ea"/>
                <a:cs typeface="+mj-cs"/>
              </a:defRPr>
            </a:lvl2pPr>
          </a:lstStyle>
          <a:p>
            <a:pPr lvl="0"/>
            <a:r>
              <a:rPr lang="fr-CA" dirty="0"/>
              <a:t>MODÈLE</a:t>
            </a:r>
          </a:p>
        </p:txBody>
      </p:sp>
      <p:sp>
        <p:nvSpPr>
          <p:cNvPr id="6" name="Espace réservé du texte 24">
            <a:extLst>
              <a:ext uri="{FF2B5EF4-FFF2-40B4-BE49-F238E27FC236}">
                <a16:creationId xmlns:a16="http://schemas.microsoft.com/office/drawing/2014/main" id="{B05D977E-4811-4045-E80E-8B9661C18F78}"/>
              </a:ext>
            </a:extLst>
          </p:cNvPr>
          <p:cNvSpPr>
            <a:spLocks noGrp="1"/>
          </p:cNvSpPr>
          <p:nvPr>
            <p:ph type="body" sz="quarter" idx="11" hasCustomPrompt="1"/>
          </p:nvPr>
        </p:nvSpPr>
        <p:spPr>
          <a:xfrm>
            <a:off x="10485336" y="808329"/>
            <a:ext cx="1090866" cy="308405"/>
          </a:xfrm>
        </p:spPr>
        <p:txBody>
          <a:bodyPr lIns="0" tIns="0" rIns="0" bIns="0">
            <a:noAutofit/>
          </a:bodyPr>
          <a:lstStyle>
            <a:lvl1pPr marL="0" indent="0" algn="r" defTabSz="914400" rtl="0" eaLnBrk="1" latinLnBrk="0" hangingPunct="1">
              <a:lnSpc>
                <a:spcPct val="90000"/>
              </a:lnSpc>
              <a:spcBef>
                <a:spcPct val="0"/>
              </a:spcBef>
              <a:buNone/>
              <a:defRPr lang="fr-CA" sz="1000" b="0" i="0" kern="1200" dirty="0" smtClean="0">
                <a:solidFill>
                  <a:schemeClr val="bg1"/>
                </a:solidFill>
                <a:latin typeface="Gotham Book" panose="02000604040000020004" pitchFamily="2" charset="0"/>
                <a:ea typeface="+mj-ea"/>
                <a:cs typeface="+mj-cs"/>
              </a:defRPr>
            </a:lvl1pPr>
            <a:lvl2pPr marL="457200" indent="0" algn="l" defTabSz="914400" rtl="0" eaLnBrk="1" latinLnBrk="0" hangingPunct="1">
              <a:lnSpc>
                <a:spcPct val="90000"/>
              </a:lnSpc>
              <a:spcBef>
                <a:spcPct val="0"/>
              </a:spcBef>
              <a:buNone/>
              <a:defRPr lang="fr-CA" sz="1400" kern="1200" dirty="0" smtClean="0">
                <a:solidFill>
                  <a:schemeClr val="bg1"/>
                </a:solidFill>
                <a:latin typeface="+mj-lt"/>
                <a:ea typeface="+mj-ea"/>
                <a:cs typeface="+mj-cs"/>
              </a:defRPr>
            </a:lvl2pPr>
          </a:lstStyle>
          <a:p>
            <a:pPr lvl="0"/>
            <a:r>
              <a:rPr lang="fr-CA" dirty="0"/>
              <a:t>Projet</a:t>
            </a:r>
          </a:p>
        </p:txBody>
      </p:sp>
    </p:spTree>
    <p:extLst>
      <p:ext uri="{BB962C8B-B14F-4D97-AF65-F5344CB8AC3E}">
        <p14:creationId xmlns:p14="http://schemas.microsoft.com/office/powerpoint/2010/main" val="489474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2" name="Espace réservé pour une image  31">
            <a:extLst>
              <a:ext uri="{FF2B5EF4-FFF2-40B4-BE49-F238E27FC236}">
                <a16:creationId xmlns:a16="http://schemas.microsoft.com/office/drawing/2014/main" id="{8C62CDD0-3781-57BB-D8CE-A42641E2556E}"/>
              </a:ext>
            </a:extLst>
          </p:cNvPr>
          <p:cNvSpPr>
            <a:spLocks noGrp="1"/>
          </p:cNvSpPr>
          <p:nvPr>
            <p:ph type="pic" sz="quarter" idx="14"/>
          </p:nvPr>
        </p:nvSpPr>
        <p:spPr>
          <a:xfrm>
            <a:off x="-1" y="1116735"/>
            <a:ext cx="6096001" cy="5741266"/>
          </a:xfrm>
        </p:spPr>
        <p:txBody>
          <a:bodyPr/>
          <a:lstStyle/>
          <a:p>
            <a:endParaRPr lang="fr-FR"/>
          </a:p>
        </p:txBody>
      </p:sp>
      <p:sp>
        <p:nvSpPr>
          <p:cNvPr id="3" name="Espace réservé pour une image  20">
            <a:extLst>
              <a:ext uri="{FF2B5EF4-FFF2-40B4-BE49-F238E27FC236}">
                <a16:creationId xmlns:a16="http://schemas.microsoft.com/office/drawing/2014/main" id="{8FB49720-3C85-B143-092A-060A7BC45513}"/>
              </a:ext>
            </a:extLst>
          </p:cNvPr>
          <p:cNvSpPr>
            <a:spLocks noGrp="1"/>
          </p:cNvSpPr>
          <p:nvPr>
            <p:ph type="pic" sz="quarter" idx="15"/>
          </p:nvPr>
        </p:nvSpPr>
        <p:spPr>
          <a:xfrm>
            <a:off x="6096000" y="1116734"/>
            <a:ext cx="6095979" cy="5741266"/>
          </a:xfrm>
          <a:solidFill>
            <a:schemeClr val="bg1"/>
          </a:solidFill>
        </p:spPr>
        <p:txBody>
          <a:bodyPr/>
          <a:lstStyle/>
          <a:p>
            <a:endParaRPr lang="fr-FR" dirty="0"/>
          </a:p>
        </p:txBody>
      </p:sp>
      <p:sp>
        <p:nvSpPr>
          <p:cNvPr id="4" name="Titre 1">
            <a:extLst>
              <a:ext uri="{FF2B5EF4-FFF2-40B4-BE49-F238E27FC236}">
                <a16:creationId xmlns:a16="http://schemas.microsoft.com/office/drawing/2014/main" id="{083A92B9-96D7-4004-5924-8F3DF2D377DB}"/>
              </a:ext>
            </a:extLst>
          </p:cNvPr>
          <p:cNvSpPr>
            <a:spLocks noGrp="1"/>
          </p:cNvSpPr>
          <p:nvPr>
            <p:ph type="title" hasCustomPrompt="1"/>
          </p:nvPr>
        </p:nvSpPr>
        <p:spPr>
          <a:xfrm>
            <a:off x="6419314" y="808328"/>
            <a:ext cx="2669059" cy="308405"/>
          </a:xfrm>
          <a:prstGeom prst="rect">
            <a:avLst/>
          </a:prstGeom>
        </p:spPr>
        <p:txBody>
          <a:bodyPr lIns="0" tIns="0" rIns="0" bIns="0">
            <a:noAutofit/>
          </a:bodyPr>
          <a:lstStyle>
            <a:lvl1pPr>
              <a:defRPr sz="1000" b="0" i="0">
                <a:solidFill>
                  <a:schemeClr val="bg1"/>
                </a:solidFill>
                <a:latin typeface="Gotham Book" panose="02000604040000020004" pitchFamily="2" charset="0"/>
              </a:defRPr>
            </a:lvl1pPr>
          </a:lstStyle>
          <a:p>
            <a:r>
              <a:rPr lang="fr-CA" dirty="0"/>
              <a:t>Marque</a:t>
            </a:r>
            <a:endParaRPr lang="fr-FR" dirty="0"/>
          </a:p>
        </p:txBody>
      </p:sp>
      <p:sp>
        <p:nvSpPr>
          <p:cNvPr id="6" name="Espace réservé du texte 24">
            <a:extLst>
              <a:ext uri="{FF2B5EF4-FFF2-40B4-BE49-F238E27FC236}">
                <a16:creationId xmlns:a16="http://schemas.microsoft.com/office/drawing/2014/main" id="{EAA3F5D2-7D1A-9FB4-BD71-ABFDAEDF0EE5}"/>
              </a:ext>
            </a:extLst>
          </p:cNvPr>
          <p:cNvSpPr>
            <a:spLocks noGrp="1"/>
          </p:cNvSpPr>
          <p:nvPr>
            <p:ph type="body" sz="quarter" idx="10" hasCustomPrompt="1"/>
          </p:nvPr>
        </p:nvSpPr>
        <p:spPr>
          <a:xfrm>
            <a:off x="9356137" y="808328"/>
            <a:ext cx="975120" cy="308405"/>
          </a:xfrm>
        </p:spPr>
        <p:txBody>
          <a:bodyPr lIns="0" tIns="0" rIns="0" bIns="0">
            <a:noAutofit/>
          </a:bodyPr>
          <a:lstStyle>
            <a:lvl1pPr marL="0" indent="0" algn="r" defTabSz="914400" rtl="0" eaLnBrk="1" latinLnBrk="0" hangingPunct="1">
              <a:lnSpc>
                <a:spcPct val="90000"/>
              </a:lnSpc>
              <a:spcBef>
                <a:spcPct val="0"/>
              </a:spcBef>
              <a:buNone/>
              <a:defRPr lang="fr-CA" sz="1000" b="0" i="0" kern="1200" dirty="0" smtClean="0">
                <a:solidFill>
                  <a:schemeClr val="bg1"/>
                </a:solidFill>
                <a:latin typeface="Gotham Book" panose="02000604040000020004" pitchFamily="2" charset="0"/>
                <a:ea typeface="+mj-ea"/>
                <a:cs typeface="+mj-cs"/>
              </a:defRPr>
            </a:lvl1pPr>
            <a:lvl2pPr marL="457200" indent="0" algn="l" defTabSz="914400" rtl="0" eaLnBrk="1" latinLnBrk="0" hangingPunct="1">
              <a:lnSpc>
                <a:spcPct val="90000"/>
              </a:lnSpc>
              <a:spcBef>
                <a:spcPct val="0"/>
              </a:spcBef>
              <a:buNone/>
              <a:defRPr lang="fr-CA" sz="1400" kern="1200" dirty="0" smtClean="0">
                <a:solidFill>
                  <a:schemeClr val="bg1"/>
                </a:solidFill>
                <a:latin typeface="+mj-lt"/>
                <a:ea typeface="+mj-ea"/>
                <a:cs typeface="+mj-cs"/>
              </a:defRPr>
            </a:lvl2pPr>
          </a:lstStyle>
          <a:p>
            <a:pPr lvl="0"/>
            <a:r>
              <a:rPr lang="fr-CA" dirty="0"/>
              <a:t>MODÈLE</a:t>
            </a:r>
          </a:p>
        </p:txBody>
      </p:sp>
      <p:sp>
        <p:nvSpPr>
          <p:cNvPr id="7" name="Espace réservé du texte 24">
            <a:extLst>
              <a:ext uri="{FF2B5EF4-FFF2-40B4-BE49-F238E27FC236}">
                <a16:creationId xmlns:a16="http://schemas.microsoft.com/office/drawing/2014/main" id="{19EE204F-E250-654F-32B7-DE20E6CE4932}"/>
              </a:ext>
            </a:extLst>
          </p:cNvPr>
          <p:cNvSpPr>
            <a:spLocks noGrp="1"/>
          </p:cNvSpPr>
          <p:nvPr>
            <p:ph type="body" sz="quarter" idx="11" hasCustomPrompt="1"/>
          </p:nvPr>
        </p:nvSpPr>
        <p:spPr>
          <a:xfrm>
            <a:off x="10485336" y="808328"/>
            <a:ext cx="1090866" cy="308405"/>
          </a:xfrm>
        </p:spPr>
        <p:txBody>
          <a:bodyPr lIns="0" tIns="0" rIns="0" bIns="0">
            <a:noAutofit/>
          </a:bodyPr>
          <a:lstStyle>
            <a:lvl1pPr marL="0" indent="0" algn="r" defTabSz="914400" rtl="0" eaLnBrk="1" latinLnBrk="0" hangingPunct="1">
              <a:lnSpc>
                <a:spcPct val="90000"/>
              </a:lnSpc>
              <a:spcBef>
                <a:spcPct val="0"/>
              </a:spcBef>
              <a:buNone/>
              <a:defRPr lang="fr-CA" sz="1000" b="0" i="0" kern="1200" dirty="0" smtClean="0">
                <a:solidFill>
                  <a:schemeClr val="bg1"/>
                </a:solidFill>
                <a:latin typeface="Gotham Book" panose="02000604040000020004" pitchFamily="2" charset="0"/>
                <a:ea typeface="+mj-ea"/>
                <a:cs typeface="+mj-cs"/>
              </a:defRPr>
            </a:lvl1pPr>
            <a:lvl2pPr marL="457200" indent="0" algn="l" defTabSz="914400" rtl="0" eaLnBrk="1" latinLnBrk="0" hangingPunct="1">
              <a:lnSpc>
                <a:spcPct val="90000"/>
              </a:lnSpc>
              <a:spcBef>
                <a:spcPct val="0"/>
              </a:spcBef>
              <a:buNone/>
              <a:defRPr lang="fr-CA" sz="1400" kern="1200" dirty="0" smtClean="0">
                <a:solidFill>
                  <a:schemeClr val="bg1"/>
                </a:solidFill>
                <a:latin typeface="+mj-lt"/>
                <a:ea typeface="+mj-ea"/>
                <a:cs typeface="+mj-cs"/>
              </a:defRPr>
            </a:lvl2pPr>
          </a:lstStyle>
          <a:p>
            <a:pPr lvl="0"/>
            <a:r>
              <a:rPr lang="fr-CA" dirty="0"/>
              <a:t>Projet</a:t>
            </a:r>
          </a:p>
        </p:txBody>
      </p:sp>
      <p:cxnSp>
        <p:nvCxnSpPr>
          <p:cNvPr id="5" name="Connecteur droit 4">
            <a:extLst>
              <a:ext uri="{FF2B5EF4-FFF2-40B4-BE49-F238E27FC236}">
                <a16:creationId xmlns:a16="http://schemas.microsoft.com/office/drawing/2014/main" id="{E560EAA1-B173-E83A-C754-1AE7695D21F3}"/>
              </a:ext>
            </a:extLst>
          </p:cNvPr>
          <p:cNvCxnSpPr>
            <a:cxnSpLocks/>
          </p:cNvCxnSpPr>
          <p:nvPr userDrawn="1"/>
        </p:nvCxnSpPr>
        <p:spPr>
          <a:xfrm>
            <a:off x="11694641" y="802105"/>
            <a:ext cx="0" cy="162027"/>
          </a:xfrm>
          <a:prstGeom prst="line">
            <a:avLst/>
          </a:prstGeom>
          <a:ln>
            <a:solidFill>
              <a:srgbClr val="F7B22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126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5943E3-1BCC-8881-AB28-0BF8798A1958}"/>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7202375C-4B44-9062-09C7-508ADA043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9945ACA4-74EA-64EA-7B14-772BFDCA5A77}"/>
              </a:ext>
            </a:extLst>
          </p:cNvPr>
          <p:cNvSpPr>
            <a:spLocks noGrp="1"/>
          </p:cNvSpPr>
          <p:nvPr>
            <p:ph type="dt" sz="half" idx="10"/>
          </p:nvPr>
        </p:nvSpPr>
        <p:spPr/>
        <p:txBody>
          <a:bodyPr/>
          <a:lstStyle/>
          <a:p>
            <a:fld id="{5F3A9778-77E9-754A-BDC6-A0582C12693B}" type="datetimeFigureOut">
              <a:t>13/04/2026</a:t>
            </a:fld>
            <a:endParaRPr lang="fr-FR"/>
          </a:p>
        </p:txBody>
      </p:sp>
      <p:sp>
        <p:nvSpPr>
          <p:cNvPr id="5" name="Espace réservé du pied de page 4">
            <a:extLst>
              <a:ext uri="{FF2B5EF4-FFF2-40B4-BE49-F238E27FC236}">
                <a16:creationId xmlns:a16="http://schemas.microsoft.com/office/drawing/2014/main" id="{5140CE6B-6D49-4F12-98A5-D6D648B2DA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67809A4-7752-70CA-372D-81B242BFAEE0}"/>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1752806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F73C53-96F7-B0B6-C3C9-93DD845B3D39}"/>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038F70D6-2B59-A201-B66E-E918D7D699A4}"/>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57C0540D-5EF1-A761-BE44-F8102E0C8E3B}"/>
              </a:ext>
            </a:extLst>
          </p:cNvPr>
          <p:cNvSpPr>
            <a:spLocks noGrp="1"/>
          </p:cNvSpPr>
          <p:nvPr>
            <p:ph type="dt" sz="half" idx="10"/>
          </p:nvPr>
        </p:nvSpPr>
        <p:spPr/>
        <p:txBody>
          <a:bodyPr/>
          <a:lstStyle/>
          <a:p>
            <a:fld id="{5F3A9778-77E9-754A-BDC6-A0582C12693B}" type="datetimeFigureOut">
              <a:t>13/04/2026</a:t>
            </a:fld>
            <a:endParaRPr lang="fr-FR"/>
          </a:p>
        </p:txBody>
      </p:sp>
      <p:sp>
        <p:nvSpPr>
          <p:cNvPr id="5" name="Espace réservé du pied de page 4">
            <a:extLst>
              <a:ext uri="{FF2B5EF4-FFF2-40B4-BE49-F238E27FC236}">
                <a16:creationId xmlns:a16="http://schemas.microsoft.com/office/drawing/2014/main" id="{A670A1F0-DFF3-F2EC-7FC9-62264D8532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539164E-4D30-DEA4-7BA3-020CD544A01A}"/>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875178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50B84B-CB01-74B5-2BB0-9166D8C3EDB9}"/>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7535E616-317C-C168-9EEB-1CEB9511CF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0201A996-7F5E-7247-A260-1EA1F1BB294A}"/>
              </a:ext>
            </a:extLst>
          </p:cNvPr>
          <p:cNvSpPr>
            <a:spLocks noGrp="1"/>
          </p:cNvSpPr>
          <p:nvPr>
            <p:ph type="dt" sz="half" idx="10"/>
          </p:nvPr>
        </p:nvSpPr>
        <p:spPr/>
        <p:txBody>
          <a:bodyPr/>
          <a:lstStyle/>
          <a:p>
            <a:fld id="{5F3A9778-77E9-754A-BDC6-A0582C12693B}" type="datetimeFigureOut">
              <a:t>13/04/2026</a:t>
            </a:fld>
            <a:endParaRPr lang="fr-FR"/>
          </a:p>
        </p:txBody>
      </p:sp>
      <p:sp>
        <p:nvSpPr>
          <p:cNvPr id="5" name="Espace réservé du pied de page 4">
            <a:extLst>
              <a:ext uri="{FF2B5EF4-FFF2-40B4-BE49-F238E27FC236}">
                <a16:creationId xmlns:a16="http://schemas.microsoft.com/office/drawing/2014/main" id="{6768020C-6786-1BD7-EAD9-55993B1CCA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13AEC9E-73F9-8B7F-DB24-6D3FBF4DFB82}"/>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3769812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504E41-D452-8387-1B03-CE4ABCF3F9B4}"/>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68D55182-A212-2A67-0342-65FC368A02D7}"/>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2A2FDE3C-6B89-3A75-24D1-CF3BA15C1E72}"/>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C164B759-44A3-A2C4-47AA-9EE4BE3269FD}"/>
              </a:ext>
            </a:extLst>
          </p:cNvPr>
          <p:cNvSpPr>
            <a:spLocks noGrp="1"/>
          </p:cNvSpPr>
          <p:nvPr>
            <p:ph type="dt" sz="half" idx="10"/>
          </p:nvPr>
        </p:nvSpPr>
        <p:spPr/>
        <p:txBody>
          <a:bodyPr/>
          <a:lstStyle/>
          <a:p>
            <a:fld id="{5F3A9778-77E9-754A-BDC6-A0582C12693B}" type="datetimeFigureOut">
              <a:t>13/04/2026</a:t>
            </a:fld>
            <a:endParaRPr lang="fr-FR"/>
          </a:p>
        </p:txBody>
      </p:sp>
      <p:sp>
        <p:nvSpPr>
          <p:cNvPr id="6" name="Espace réservé du pied de page 5">
            <a:extLst>
              <a:ext uri="{FF2B5EF4-FFF2-40B4-BE49-F238E27FC236}">
                <a16:creationId xmlns:a16="http://schemas.microsoft.com/office/drawing/2014/main" id="{1F567987-948B-AC38-40F2-64EE12DDA48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EAAE40E-FA55-1C97-8884-18B70B538DD8}"/>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1350797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BDB43-6857-F6D4-9DAA-1BA35CB6C74F}"/>
              </a:ext>
            </a:extLst>
          </p:cNvPr>
          <p:cNvSpPr>
            <a:spLocks noGrp="1"/>
          </p:cNvSpPr>
          <p:nvPr>
            <p:ph type="title"/>
          </p:nvPr>
        </p:nvSpPr>
        <p:spPr>
          <a:xfrm>
            <a:off x="839788" y="365125"/>
            <a:ext cx="105156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ADBE99CB-CBE4-6942-502B-26A8161CE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36207AD4-32C5-E9F6-8C71-0A3602CE4803}"/>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6208CBE1-1ABB-D7D9-B58F-1668702630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4021FB7D-0BAA-47F6-A17D-FAD75D229F6F}"/>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E0F5B534-79EF-40A0-FD65-E44FC9B59A35}"/>
              </a:ext>
            </a:extLst>
          </p:cNvPr>
          <p:cNvSpPr>
            <a:spLocks noGrp="1"/>
          </p:cNvSpPr>
          <p:nvPr>
            <p:ph type="dt" sz="half" idx="10"/>
          </p:nvPr>
        </p:nvSpPr>
        <p:spPr/>
        <p:txBody>
          <a:bodyPr/>
          <a:lstStyle/>
          <a:p>
            <a:fld id="{5F3A9778-77E9-754A-BDC6-A0582C12693B}" type="datetimeFigureOut">
              <a:t>13/04/2026</a:t>
            </a:fld>
            <a:endParaRPr lang="fr-FR"/>
          </a:p>
        </p:txBody>
      </p:sp>
      <p:sp>
        <p:nvSpPr>
          <p:cNvPr id="8" name="Espace réservé du pied de page 7">
            <a:extLst>
              <a:ext uri="{FF2B5EF4-FFF2-40B4-BE49-F238E27FC236}">
                <a16:creationId xmlns:a16="http://schemas.microsoft.com/office/drawing/2014/main" id="{56163490-352A-5FDF-9076-E916CE72800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7F6A686-168A-820E-8EB9-847BA94BC0F1}"/>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157559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25FD96-AF60-B667-136C-F3ED7A8DF3D5}"/>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815B9100-D88C-D572-E506-1725BEBEC420}"/>
              </a:ext>
            </a:extLst>
          </p:cNvPr>
          <p:cNvSpPr>
            <a:spLocks noGrp="1"/>
          </p:cNvSpPr>
          <p:nvPr>
            <p:ph type="dt" sz="half" idx="10"/>
          </p:nvPr>
        </p:nvSpPr>
        <p:spPr/>
        <p:txBody>
          <a:bodyPr/>
          <a:lstStyle/>
          <a:p>
            <a:fld id="{5F3A9778-77E9-754A-BDC6-A0582C12693B}" type="datetimeFigureOut">
              <a:t>13/04/2026</a:t>
            </a:fld>
            <a:endParaRPr lang="fr-FR"/>
          </a:p>
        </p:txBody>
      </p:sp>
      <p:sp>
        <p:nvSpPr>
          <p:cNvPr id="4" name="Espace réservé du pied de page 3">
            <a:extLst>
              <a:ext uri="{FF2B5EF4-FFF2-40B4-BE49-F238E27FC236}">
                <a16:creationId xmlns:a16="http://schemas.microsoft.com/office/drawing/2014/main" id="{41AF0F0A-0408-173A-3BC6-4D9E61FD3CB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9B4E66A-1508-CC2A-79C3-17E9E3BC8A17}"/>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3450342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2903111-A199-032A-C865-D737EC527E81}"/>
              </a:ext>
            </a:extLst>
          </p:cNvPr>
          <p:cNvSpPr>
            <a:spLocks noGrp="1"/>
          </p:cNvSpPr>
          <p:nvPr>
            <p:ph type="dt" sz="half" idx="10"/>
          </p:nvPr>
        </p:nvSpPr>
        <p:spPr/>
        <p:txBody>
          <a:bodyPr/>
          <a:lstStyle/>
          <a:p>
            <a:fld id="{5F3A9778-77E9-754A-BDC6-A0582C12693B}" type="datetimeFigureOut">
              <a:t>13/04/2026</a:t>
            </a:fld>
            <a:endParaRPr lang="fr-FR"/>
          </a:p>
        </p:txBody>
      </p:sp>
      <p:sp>
        <p:nvSpPr>
          <p:cNvPr id="3" name="Espace réservé du pied de page 2">
            <a:extLst>
              <a:ext uri="{FF2B5EF4-FFF2-40B4-BE49-F238E27FC236}">
                <a16:creationId xmlns:a16="http://schemas.microsoft.com/office/drawing/2014/main" id="{93828668-BC6A-21E4-1486-4E9493A69BE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055D59E-0485-4842-C307-142283F14BA8}"/>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371195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0AAE30-F903-CDF2-3219-C68A1B61A45F}"/>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E11E3A80-4459-1FD5-5BF0-C163773B28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C1923685-8468-AB67-6583-FC2EF7334A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EBA9DC2B-F2FF-DDD2-D4D5-534F11966517}"/>
              </a:ext>
            </a:extLst>
          </p:cNvPr>
          <p:cNvSpPr>
            <a:spLocks noGrp="1"/>
          </p:cNvSpPr>
          <p:nvPr>
            <p:ph type="dt" sz="half" idx="10"/>
          </p:nvPr>
        </p:nvSpPr>
        <p:spPr/>
        <p:txBody>
          <a:bodyPr/>
          <a:lstStyle/>
          <a:p>
            <a:fld id="{5F3A9778-77E9-754A-BDC6-A0582C12693B}" type="datetimeFigureOut">
              <a:t>13/04/2026</a:t>
            </a:fld>
            <a:endParaRPr lang="fr-FR"/>
          </a:p>
        </p:txBody>
      </p:sp>
      <p:sp>
        <p:nvSpPr>
          <p:cNvPr id="6" name="Espace réservé du pied de page 5">
            <a:extLst>
              <a:ext uri="{FF2B5EF4-FFF2-40B4-BE49-F238E27FC236}">
                <a16:creationId xmlns:a16="http://schemas.microsoft.com/office/drawing/2014/main" id="{C58FB865-8807-7494-DC6C-0B852E61FC0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104DD13-E2EA-B3C1-B087-52AFF78522D3}"/>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382362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7AC343-E571-4758-8796-17374DC5D996}"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3924970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BF20DF-A15E-3A9E-D214-8555BF4FF7B6}"/>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315AAE94-E9D8-6500-B319-32011FF70C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6990C30-0B14-4FB9-FD0F-05592BB9AF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25A3D941-A287-69A9-FC6C-318F61AE84EB}"/>
              </a:ext>
            </a:extLst>
          </p:cNvPr>
          <p:cNvSpPr>
            <a:spLocks noGrp="1"/>
          </p:cNvSpPr>
          <p:nvPr>
            <p:ph type="dt" sz="half" idx="10"/>
          </p:nvPr>
        </p:nvSpPr>
        <p:spPr/>
        <p:txBody>
          <a:bodyPr/>
          <a:lstStyle/>
          <a:p>
            <a:fld id="{5F3A9778-77E9-754A-BDC6-A0582C12693B}" type="datetimeFigureOut">
              <a:t>13/04/2026</a:t>
            </a:fld>
            <a:endParaRPr lang="fr-FR"/>
          </a:p>
        </p:txBody>
      </p:sp>
      <p:sp>
        <p:nvSpPr>
          <p:cNvPr id="6" name="Espace réservé du pied de page 5">
            <a:extLst>
              <a:ext uri="{FF2B5EF4-FFF2-40B4-BE49-F238E27FC236}">
                <a16:creationId xmlns:a16="http://schemas.microsoft.com/office/drawing/2014/main" id="{13C0901F-D38B-B19F-9208-F3F91D2003B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1CA25EE-5479-3E53-68C0-CD2C0E7A1A45}"/>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2019565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9BDECD-6467-7D25-47B6-AAD34669FDE5}"/>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8AA71F39-E113-CB3B-21C6-2280946C7BF5}"/>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24D189FA-4073-68F7-E0DC-2067CF2D4068}"/>
              </a:ext>
            </a:extLst>
          </p:cNvPr>
          <p:cNvSpPr>
            <a:spLocks noGrp="1"/>
          </p:cNvSpPr>
          <p:nvPr>
            <p:ph type="dt" sz="half" idx="10"/>
          </p:nvPr>
        </p:nvSpPr>
        <p:spPr/>
        <p:txBody>
          <a:bodyPr/>
          <a:lstStyle/>
          <a:p>
            <a:fld id="{5F3A9778-77E9-754A-BDC6-A0582C12693B}" type="datetimeFigureOut">
              <a:t>13/04/2026</a:t>
            </a:fld>
            <a:endParaRPr lang="fr-FR"/>
          </a:p>
        </p:txBody>
      </p:sp>
      <p:sp>
        <p:nvSpPr>
          <p:cNvPr id="5" name="Espace réservé du pied de page 4">
            <a:extLst>
              <a:ext uri="{FF2B5EF4-FFF2-40B4-BE49-F238E27FC236}">
                <a16:creationId xmlns:a16="http://schemas.microsoft.com/office/drawing/2014/main" id="{4ED39F47-ABDB-7808-FC26-0F3251B515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3B6D1E6-7187-F6F7-0D51-B957B8132D59}"/>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1446993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428508E-5C97-AACC-2EA1-5F7239C00660}"/>
              </a:ext>
            </a:extLst>
          </p:cNvPr>
          <p:cNvSpPr>
            <a:spLocks noGrp="1"/>
          </p:cNvSpPr>
          <p:nvPr>
            <p:ph type="title" orient="vert"/>
          </p:nvPr>
        </p:nvSpPr>
        <p:spPr>
          <a:xfrm>
            <a:off x="8724900" y="365125"/>
            <a:ext cx="2628900"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1B8B4717-EA5A-4701-2942-C6E4F033F7C4}"/>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94144E9C-73EB-A3CF-C424-9875BDF8EE37}"/>
              </a:ext>
            </a:extLst>
          </p:cNvPr>
          <p:cNvSpPr>
            <a:spLocks noGrp="1"/>
          </p:cNvSpPr>
          <p:nvPr>
            <p:ph type="dt" sz="half" idx="10"/>
          </p:nvPr>
        </p:nvSpPr>
        <p:spPr/>
        <p:txBody>
          <a:bodyPr/>
          <a:lstStyle/>
          <a:p>
            <a:fld id="{5F3A9778-77E9-754A-BDC6-A0582C12693B}" type="datetimeFigureOut">
              <a:t>13/04/2026</a:t>
            </a:fld>
            <a:endParaRPr lang="fr-FR"/>
          </a:p>
        </p:txBody>
      </p:sp>
      <p:sp>
        <p:nvSpPr>
          <p:cNvPr id="5" name="Espace réservé du pied de page 4">
            <a:extLst>
              <a:ext uri="{FF2B5EF4-FFF2-40B4-BE49-F238E27FC236}">
                <a16:creationId xmlns:a16="http://schemas.microsoft.com/office/drawing/2014/main" id="{C074884E-97CB-07D6-39E0-F1CC40F2263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1782CA-5238-5726-CE8C-CD9C179B4D90}"/>
              </a:ext>
            </a:extLst>
          </p:cNvPr>
          <p:cNvSpPr>
            <a:spLocks noGrp="1"/>
          </p:cNvSpPr>
          <p:nvPr>
            <p:ph type="sldNum" sz="quarter" idx="12"/>
          </p:nvPr>
        </p:nvSpPr>
        <p:spPr/>
        <p:txBody>
          <a:bodyPr/>
          <a:lstStyle/>
          <a:p>
            <a:fld id="{A2EA58EF-1680-BC4B-9BB4-756859AB72F9}" type="slidenum">
              <a:t>‹#›</a:t>
            </a:fld>
            <a:endParaRPr lang="fr-FR"/>
          </a:p>
        </p:txBody>
      </p:sp>
    </p:spTree>
    <p:extLst>
      <p:ext uri="{BB962C8B-B14F-4D97-AF65-F5344CB8AC3E}">
        <p14:creationId xmlns:p14="http://schemas.microsoft.com/office/powerpoint/2010/main" val="124688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7AC343-E571-4758-8796-17374DC5D996}" type="datetimeFigureOut">
              <a:rPr lang="en-US" smtClean="0"/>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303995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7AC343-E571-4758-8796-17374DC5D996}" type="datetimeFigureOut">
              <a:rPr lang="en-US" smtClean="0"/>
              <a:t>4/13/2026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1014621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7AC343-E571-4758-8796-17374DC5D996}" type="datetimeFigureOut">
              <a:rPr lang="en-US" smtClean="0"/>
              <a:t>4/13/2026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3299346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7AC343-E571-4758-8796-17374DC5D996}" type="datetimeFigureOut">
              <a:rPr lang="en-US" smtClean="0"/>
              <a:t>4/13/2026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133992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7AC343-E571-4758-8796-17374DC5D996}" type="datetimeFigureOut">
              <a:rPr lang="en-US" smtClean="0"/>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1628110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7AC343-E571-4758-8796-17374DC5D996}" type="datetimeFigureOut">
              <a:rPr lang="en-US" smtClean="0"/>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925755-2322-4AB4-8E1C-2E3FF1F3AA91}" type="slidenum">
              <a:rPr lang="en-US" smtClean="0"/>
              <a:t>‹#›</a:t>
            </a:fld>
            <a:endParaRPr lang="en-US"/>
          </a:p>
        </p:txBody>
      </p:sp>
    </p:spTree>
    <p:extLst>
      <p:ext uri="{BB962C8B-B14F-4D97-AF65-F5344CB8AC3E}">
        <p14:creationId xmlns:p14="http://schemas.microsoft.com/office/powerpoint/2010/main" val="3392060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7AC343-E571-4758-8796-17374DC5D996}" type="datetimeFigureOut">
              <a:rPr lang="en-US" smtClean="0"/>
              <a:t>4/13/2026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925755-2322-4AB4-8E1C-2E3FF1F3AA91}" type="slidenum">
              <a:rPr lang="en-US" smtClean="0"/>
              <a:t>‹#›</a:t>
            </a:fld>
            <a:endParaRPr lang="en-US"/>
          </a:p>
        </p:txBody>
      </p:sp>
    </p:spTree>
    <p:extLst>
      <p:ext uri="{BB962C8B-B14F-4D97-AF65-F5344CB8AC3E}">
        <p14:creationId xmlns:p14="http://schemas.microsoft.com/office/powerpoint/2010/main" val="768210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DE6E2825-9B43-3904-1A36-4494DF05B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Gotham Medium" panose="02000604030000020004" pitchFamily="2" charset="0"/>
              </a:defRPr>
            </a:lvl1pPr>
          </a:lstStyle>
          <a:p>
            <a:fld id="{5F3A9778-77E9-754A-BDC6-A0582C12693B}" type="datetimeFigureOut">
              <a:rPr lang="fr-FR" smtClean="0"/>
              <a:pPr/>
              <a:t>13/04/2026</a:t>
            </a:fld>
            <a:endParaRPr lang="fr-FR" dirty="0"/>
          </a:p>
        </p:txBody>
      </p:sp>
      <p:sp>
        <p:nvSpPr>
          <p:cNvPr id="6" name="Espace réservé du numéro de diapositive 5">
            <a:extLst>
              <a:ext uri="{FF2B5EF4-FFF2-40B4-BE49-F238E27FC236}">
                <a16:creationId xmlns:a16="http://schemas.microsoft.com/office/drawing/2014/main" id="{FA814F62-C829-5FA3-31BC-D6D8B816BC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Gotham Medium" panose="02000604030000020004" pitchFamily="2" charset="0"/>
              </a:defRPr>
            </a:lvl1pPr>
          </a:lstStyle>
          <a:p>
            <a:fld id="{A2EA58EF-1680-BC4B-9BB4-756859AB72F9}" type="slidenum">
              <a:rPr lang="fr-CA" smtClean="0"/>
              <a:pPr/>
              <a:t>‹#›</a:t>
            </a:fld>
            <a:endParaRPr lang="fr-CA" dirty="0"/>
          </a:p>
        </p:txBody>
      </p:sp>
      <p:sp>
        <p:nvSpPr>
          <p:cNvPr id="7" name="Rectangle 6">
            <a:extLst>
              <a:ext uri="{FF2B5EF4-FFF2-40B4-BE49-F238E27FC236}">
                <a16:creationId xmlns:a16="http://schemas.microsoft.com/office/drawing/2014/main" id="{620C561C-2338-E652-1A75-B1AB8E0C245D}"/>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0" i="0" dirty="0">
              <a:latin typeface="Gotham Medium" panose="02000604030000020004" pitchFamily="2" charset="0"/>
            </a:endParaRPr>
          </a:p>
        </p:txBody>
      </p:sp>
      <p:sp>
        <p:nvSpPr>
          <p:cNvPr id="3" name="Espace réservé du texte 2">
            <a:extLst>
              <a:ext uri="{FF2B5EF4-FFF2-40B4-BE49-F238E27FC236}">
                <a16:creationId xmlns:a16="http://schemas.microsoft.com/office/drawing/2014/main" id="{B00EDBED-542A-C1D7-4F1D-2A285F19833A}"/>
              </a:ext>
            </a:extLst>
          </p:cNvPr>
          <p:cNvSpPr>
            <a:spLocks noGrp="1"/>
          </p:cNvSpPr>
          <p:nvPr>
            <p:ph type="body" idx="1"/>
          </p:nvPr>
        </p:nvSpPr>
        <p:spPr>
          <a:xfrm>
            <a:off x="1739900" y="2528888"/>
            <a:ext cx="9613899" cy="3483459"/>
          </a:xfrm>
          <a:prstGeom prst="rect">
            <a:avLst/>
          </a:prstGeom>
        </p:spPr>
        <p:txBody>
          <a:bodyPr vert="horz" lIns="91440" tIns="45720" rIns="91440" bIns="45720" rtlCol="0">
            <a:normAutofit/>
          </a:bodyPr>
          <a:lstStyle/>
          <a:p>
            <a:pPr lvl="0"/>
            <a:r>
              <a:rPr lang="fr-CA" dirty="0"/>
              <a:t>Cliquez pour modifier les styles du texte du masque</a:t>
            </a:r>
          </a:p>
          <a:p>
            <a:endParaRPr lang="fr-FR" sz="1100" b="1" dirty="0">
              <a:solidFill>
                <a:schemeClr val="bg1">
                  <a:lumMod val="50000"/>
                </a:schemeClr>
              </a:solidFill>
              <a:latin typeface="Gotham Bold" panose="02000604030000020004" pitchFamily="2" charset="0"/>
            </a:endParaRPr>
          </a:p>
          <a:p>
            <a:endParaRPr lang="fr-FR" sz="1100" b="1" dirty="0">
              <a:solidFill>
                <a:schemeClr val="bg1">
                  <a:lumMod val="50000"/>
                </a:schemeClr>
              </a:solidFill>
              <a:latin typeface="Gotham Bold" panose="02000604030000020004" pitchFamily="2" charset="0"/>
            </a:endParaRPr>
          </a:p>
          <a:p>
            <a:r>
              <a:rPr lang="fr-FR" sz="1100" b="1" dirty="0">
                <a:solidFill>
                  <a:schemeClr val="bg1">
                    <a:lumMod val="50000"/>
                  </a:schemeClr>
                </a:solidFill>
                <a:latin typeface="Gotham Bold" panose="02000604030000020004" pitchFamily="2" charset="0"/>
              </a:rPr>
              <a:t>François Haguette</a:t>
            </a:r>
            <a:br>
              <a:rPr lang="fr-FR" sz="1100" b="1" dirty="0">
                <a:solidFill>
                  <a:schemeClr val="bg1">
                    <a:lumMod val="50000"/>
                  </a:schemeClr>
                </a:solidFill>
                <a:latin typeface="Gotham Bold" panose="02000604030000020004" pitchFamily="2" charset="0"/>
              </a:rPr>
            </a:br>
            <a:r>
              <a:rPr lang="fr-FR" sz="1100" b="1" dirty="0">
                <a:solidFill>
                  <a:schemeClr val="bg1">
                    <a:lumMod val="50000"/>
                  </a:schemeClr>
                </a:solidFill>
                <a:latin typeface="Gotham Bold" panose="02000604030000020004" pitchFamily="2" charset="0"/>
              </a:rPr>
              <a:t>Directeur Développement</a:t>
            </a:r>
            <a:br>
              <a:rPr lang="fr-FR" sz="1100" b="1" dirty="0">
                <a:solidFill>
                  <a:schemeClr val="bg1">
                    <a:lumMod val="50000"/>
                  </a:schemeClr>
                </a:solidFill>
                <a:latin typeface="Gotham Bold" panose="02000604030000020004" pitchFamily="2" charset="0"/>
              </a:rPr>
            </a:br>
            <a:r>
              <a:rPr lang="fr-FR" sz="1100" b="1" dirty="0">
                <a:solidFill>
                  <a:schemeClr val="bg1">
                    <a:lumMod val="50000"/>
                  </a:schemeClr>
                </a:solidFill>
                <a:latin typeface="Gotham Bold" panose="02000604030000020004" pitchFamily="2" charset="0"/>
              </a:rPr>
              <a:t>Affaires Stratégiques</a:t>
            </a:r>
          </a:p>
        </p:txBody>
      </p:sp>
      <p:pic>
        <p:nvPicPr>
          <p:cNvPr id="12" name="Image 11">
            <a:extLst>
              <a:ext uri="{FF2B5EF4-FFF2-40B4-BE49-F238E27FC236}">
                <a16:creationId xmlns:a16="http://schemas.microsoft.com/office/drawing/2014/main" id="{2C3DD6C3-24EE-5CA7-847A-DDDAC563ECA9}"/>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335992" y="-3523"/>
            <a:ext cx="1618153" cy="1050748"/>
          </a:xfrm>
          <a:prstGeom prst="rect">
            <a:avLst/>
          </a:prstGeom>
        </p:spPr>
      </p:pic>
    </p:spTree>
    <p:extLst>
      <p:ext uri="{BB962C8B-B14F-4D97-AF65-F5344CB8AC3E}">
        <p14:creationId xmlns:p14="http://schemas.microsoft.com/office/powerpoint/2010/main" val="2568109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fr-CA" sz="2800" kern="1200" dirty="0">
          <a:solidFill>
            <a:schemeClr val="bg1">
              <a:lumMod val="50000"/>
            </a:schemeClr>
          </a:solidFill>
          <a:latin typeface="Gotham Extra Light" panose="02000604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fr-CA" sz="1100" b="1" kern="1200" dirty="0">
          <a:solidFill>
            <a:schemeClr val="bg1">
              <a:lumMod val="50000"/>
            </a:schemeClr>
          </a:solidFill>
          <a:latin typeface="Gotham Bold" panose="02000604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fr-CA" sz="2800" kern="1200" dirty="0">
          <a:solidFill>
            <a:schemeClr val="bg1">
              <a:lumMod val="50000"/>
            </a:schemeClr>
          </a:solidFill>
          <a:latin typeface="Gotham Extra Light" panose="02000604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CA" sz="2800" kern="1200" dirty="0">
          <a:solidFill>
            <a:schemeClr val="bg1">
              <a:lumMod val="50000"/>
            </a:schemeClr>
          </a:solidFill>
          <a:latin typeface="Gotham Extra Light" panose="02000604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FR" sz="2800" kern="1200" dirty="0">
          <a:solidFill>
            <a:schemeClr val="bg1">
              <a:lumMod val="50000"/>
            </a:schemeClr>
          </a:solidFill>
          <a:latin typeface="Gotham Extra Light"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93">
          <p15:clr>
            <a:srgbClr val="F26B43"/>
          </p15:clr>
        </p15:guide>
        <p15:guide id="2" pos="10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D83137B-1D2E-1B07-D0A8-ABBE955A771A}"/>
              </a:ext>
            </a:extLst>
          </p:cNvPr>
          <p:cNvSpPr>
            <a:spLocks noGrp="1"/>
          </p:cNvSpPr>
          <p:nvPr>
            <p:ph type="body" idx="1"/>
          </p:nvPr>
        </p:nvSpPr>
        <p:spPr>
          <a:xfrm>
            <a:off x="0" y="1117600"/>
            <a:ext cx="12192000" cy="5740400"/>
          </a:xfrm>
          <a:prstGeom prst="rect">
            <a:avLst/>
          </a:prstGeom>
        </p:spPr>
        <p:txBody>
          <a:bodyPr vert="horz" lIns="91440" tIns="45720" rIns="91440" bIns="4572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9" name="Rectangle 8">
            <a:extLst>
              <a:ext uri="{FF2B5EF4-FFF2-40B4-BE49-F238E27FC236}">
                <a16:creationId xmlns:a16="http://schemas.microsoft.com/office/drawing/2014/main" id="{EBAEECBC-6AAC-3347-05F3-81EF4CE3CA2E}"/>
              </a:ext>
            </a:extLst>
          </p:cNvPr>
          <p:cNvSpPr/>
          <p:nvPr userDrawn="1"/>
        </p:nvSpPr>
        <p:spPr>
          <a:xfrm>
            <a:off x="0"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0" i="0" dirty="0">
              <a:latin typeface="Gotham Medium" panose="02000604030000020004" pitchFamily="2" charset="0"/>
            </a:endParaRPr>
          </a:p>
        </p:txBody>
      </p:sp>
      <p:pic>
        <p:nvPicPr>
          <p:cNvPr id="10" name="Image 9">
            <a:extLst>
              <a:ext uri="{FF2B5EF4-FFF2-40B4-BE49-F238E27FC236}">
                <a16:creationId xmlns:a16="http://schemas.microsoft.com/office/drawing/2014/main" id="{22FF6C98-98AC-9432-E637-F00366683011}"/>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335992" y="-3523"/>
            <a:ext cx="1618153" cy="1050748"/>
          </a:xfrm>
          <a:prstGeom prst="rect">
            <a:avLst/>
          </a:prstGeom>
        </p:spPr>
      </p:pic>
    </p:spTree>
    <p:extLst>
      <p:ext uri="{BB962C8B-B14F-4D97-AF65-F5344CB8AC3E}">
        <p14:creationId xmlns:p14="http://schemas.microsoft.com/office/powerpoint/2010/main" val="238435124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txStyles>
    <p:titleStyle>
      <a:lvl1pPr algn="r" defTabSz="914400" rtl="0" eaLnBrk="1" latinLnBrk="0" hangingPunct="1">
        <a:lnSpc>
          <a:spcPct val="90000"/>
        </a:lnSpc>
        <a:spcBef>
          <a:spcPct val="0"/>
        </a:spcBef>
        <a:buNone/>
        <a:defRPr sz="1400" kern="1200">
          <a:solidFill>
            <a:schemeClr val="bg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lumMod val="50000"/>
            </a:schemeClr>
          </a:solidFill>
          <a:latin typeface="Gotham Medium" panose="02000604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lumMod val="50000"/>
            </a:schemeClr>
          </a:solidFill>
          <a:latin typeface="Gotham Medium" panose="02000604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lumMod val="50000"/>
            </a:schemeClr>
          </a:solidFill>
          <a:latin typeface="Gotham Medium" panose="02000604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Gotham Medium" panose="02000604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Gotham Medium" panose="020006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6974955-B8DC-E227-B592-4885E5D636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B00EDBED-542A-C1D7-4F1D-2A285F1983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DE6E2825-9B43-3904-1A36-4494DF05B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3A9778-77E9-754A-BDC6-A0582C12693B}" type="datetimeFigureOut">
              <a:t>13/04/2026</a:t>
            </a:fld>
            <a:endParaRPr lang="fr-FR"/>
          </a:p>
        </p:txBody>
      </p:sp>
      <p:sp>
        <p:nvSpPr>
          <p:cNvPr id="5" name="Espace réservé du pied de page 4">
            <a:extLst>
              <a:ext uri="{FF2B5EF4-FFF2-40B4-BE49-F238E27FC236}">
                <a16:creationId xmlns:a16="http://schemas.microsoft.com/office/drawing/2014/main" id="{D40E6EE7-3585-2A02-8410-773FCE712A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A814F62-C829-5FA3-31BC-D6D8B816BC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EA58EF-1680-BC4B-9BB4-756859AB72F9}" type="slidenum">
              <a:t>‹#›</a:t>
            </a:fld>
            <a:endParaRPr lang="fr-FR"/>
          </a:p>
        </p:txBody>
      </p:sp>
    </p:spTree>
    <p:extLst>
      <p:ext uri="{BB962C8B-B14F-4D97-AF65-F5344CB8AC3E}">
        <p14:creationId xmlns:p14="http://schemas.microsoft.com/office/powerpoint/2010/main" val="14888264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8.jpeg"/><Relationship Id="rId7" Type="http://schemas.openxmlformats.org/officeDocument/2006/relationships/hyperlink" Target="https://arcluce-us.com/" TargetMode="External"/><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hyperlink" Target="https://arcluce-us.com/model/THUNDER55/36/1022" TargetMode="External"/><Relationship Id="rId5" Type="http://schemas.openxmlformats.org/officeDocument/2006/relationships/image" Target="../media/image9.png"/><Relationship Id="rId4" Type="http://schemas.openxmlformats.org/officeDocument/2006/relationships/hyperlink" Target="https://arcluce-us.com/download/THUNDER55/Cutsheet/36/1022"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9.emf"/><Relationship Id="rId7" Type="http://schemas.openxmlformats.org/officeDocument/2006/relationships/hyperlink" Target="https://lsicorp.com/lighting/" TargetMode="External"/><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hyperlink" Target="https://lsicorp.com/lighting/lsi-product-families/mirada-lighting/" TargetMode="External"/><Relationship Id="rId5" Type="http://schemas.openxmlformats.org/officeDocument/2006/relationships/image" Target="../media/image9.png"/><Relationship Id="rId4" Type="http://schemas.openxmlformats.org/officeDocument/2006/relationships/hyperlink" Target="https://lsicorp.com/lighting/whats-new/wp-content/uploads/sites/2/documents/products/Mirada_Brochure_ForWeb-Final.pd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1.jpeg"/><Relationship Id="rId7" Type="http://schemas.openxmlformats.org/officeDocument/2006/relationships/hyperlink" Target="https://lsicorp.com/lighting/" TargetMode="External"/><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hyperlink" Target="https://lsicorp.com/lighting/lsi-product-families/opulence-series/" TargetMode="External"/><Relationship Id="rId5" Type="http://schemas.openxmlformats.org/officeDocument/2006/relationships/image" Target="../media/image9.png"/><Relationship Id="rId4" Type="http://schemas.openxmlformats.org/officeDocument/2006/relationships/hyperlink" Target="https://lsicorp.com/lighting/wp-content/uploads/sites/2/documents/products/Opulence-Series-Brochure-Web.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2.jpeg"/><Relationship Id="rId7" Type="http://schemas.openxmlformats.org/officeDocument/2006/relationships/hyperlink" Target="https://lsicorp.com/lighting/" TargetMode="External"/><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hyperlink" Target="https://lsicorp.com/lighting/product/linear-area-light/" TargetMode="External"/><Relationship Id="rId5" Type="http://schemas.openxmlformats.org/officeDocument/2006/relationships/image" Target="../media/image9.png"/><Relationship Id="rId4" Type="http://schemas.openxmlformats.org/officeDocument/2006/relationships/hyperlink" Target="https://lsicorp.com/lighting/wp-content/uploads/sites/2/LAL4-Specsheet.pdf"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orbit-illuminations.com/product-page/flatt-pole-series" TargetMode="External"/><Relationship Id="rId3" Type="http://schemas.openxmlformats.org/officeDocument/2006/relationships/image" Target="../media/image23.jpe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hyperlink" Target="https://0adddb5f-f2ab-4cf5-8682-6f46aeb2e229.usrfiles.com/ugd/0adddb_f563d7579d564b6a8e6f58f61f76b8e5.pdf" TargetMode="External"/><Relationship Id="rId5" Type="http://schemas.openxmlformats.org/officeDocument/2006/relationships/image" Target="../media/image25.jpeg"/><Relationship Id="rId10" Type="http://schemas.openxmlformats.org/officeDocument/2006/relationships/image" Target="../media/image26.jpeg"/><Relationship Id="rId4" Type="http://schemas.openxmlformats.org/officeDocument/2006/relationships/image" Target="../media/image24.jpeg"/><Relationship Id="rId9" Type="http://schemas.openxmlformats.org/officeDocument/2006/relationships/hyperlink" Target="https://www.orbit-illuminations.co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7.png"/><Relationship Id="rId7" Type="http://schemas.openxmlformats.org/officeDocument/2006/relationships/hyperlink" Target="https://www.orbit-illuminations.com/" TargetMode="External"/><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hyperlink" Target="https://www.orbit-illuminations.com/product-page/pharola-bollard" TargetMode="External"/><Relationship Id="rId5" Type="http://schemas.openxmlformats.org/officeDocument/2006/relationships/image" Target="../media/image9.png"/><Relationship Id="rId4" Type="http://schemas.openxmlformats.org/officeDocument/2006/relationships/hyperlink" Target="https://0adddb5f-f2ab-4cf5-8682-6f46aeb2e229.usrfiles.com/ugd/0adddb_514ed23a0fec49d6a42072851018c53d.pdf"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8.jpeg"/><Relationship Id="rId7" Type="http://schemas.openxmlformats.org/officeDocument/2006/relationships/hyperlink" Target="https://www.glls.com/" TargetMode="External"/><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hyperlink" Target="https://www.glls.com/products/linear-flex/vivid-wave-silicone-24v" TargetMode="External"/><Relationship Id="rId5" Type="http://schemas.openxmlformats.org/officeDocument/2006/relationships/image" Target="../media/image9.png"/><Relationship Id="rId4" Type="http://schemas.openxmlformats.org/officeDocument/2006/relationships/hyperlink" Target="https://cdn.prod.website-files.com/65284195178c9606b00c1259/68b1b9ac0a2f98e80cdf72c4_Vivid-Wave-Static24V-290825.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0.jpeg"/><Relationship Id="rId7" Type="http://schemas.openxmlformats.org/officeDocument/2006/relationships/hyperlink" Target="https://lumino.lighting/" TargetMode="External"/><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hyperlink" Target="https://lumino.lighting/products/view/v20s-optic" TargetMode="External"/><Relationship Id="rId5" Type="http://schemas.openxmlformats.org/officeDocument/2006/relationships/image" Target="../media/image9.png"/><Relationship Id="rId4" Type="http://schemas.openxmlformats.org/officeDocument/2006/relationships/hyperlink" Target="https://lumino.lighting/images/uploads/documents/specification_sheets/SS-V20S-OPTIC.pdf"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jpeg"/><Relationship Id="rId7" Type="http://schemas.openxmlformats.org/officeDocument/2006/relationships/hyperlink" Target="https://unmeileds.com/" TargetMode="External"/><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hyperlink" Target="https://unmeileds.com/series/ul316-ring-series/" TargetMode="External"/><Relationship Id="rId5" Type="http://schemas.openxmlformats.org/officeDocument/2006/relationships/image" Target="../media/image9.png"/><Relationship Id="rId4" Type="http://schemas.openxmlformats.org/officeDocument/2006/relationships/hyperlink" Target="https://unmeileds.com/wp-content/uploads/2020/07/UL316R-36.pdf"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jpeg"/><Relationship Id="rId7" Type="http://schemas.openxmlformats.org/officeDocument/2006/relationships/hyperlink" Target="https://teganlighting.com/" TargetMode="External"/><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hyperlink" Target="https://teganlighting.com/exterior-exton-powerspan-cable-system/" TargetMode="External"/><Relationship Id="rId5" Type="http://schemas.openxmlformats.org/officeDocument/2006/relationships/image" Target="../media/image9.png"/><Relationship Id="rId4" Type="http://schemas.openxmlformats.org/officeDocument/2006/relationships/hyperlink" Target="https://teganlighting.com/wp-content/uploads/2024/02/tegan-lighting-exterior-exton-tech-links-qset-specsheet.pdf"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masierogroup.com/en/"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hyperlink" Target="https://hunzalighting.com/products/ultra-35-spot-light/" TargetMode="External"/><Relationship Id="rId3" Type="http://schemas.openxmlformats.org/officeDocument/2006/relationships/image" Target="../media/image36.jpe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hyperlink" Target="https://hunzalighting.com/download/ultra-35-spot-light-s-u35-specification-sheet/?wpdmdl=7954&amp;refresh=69c19be2073501774296034" TargetMode="External"/><Relationship Id="rId5" Type="http://schemas.openxmlformats.org/officeDocument/2006/relationships/image" Target="../media/image38.jpeg"/><Relationship Id="rId10" Type="http://schemas.openxmlformats.org/officeDocument/2006/relationships/image" Target="../media/image39.png"/><Relationship Id="rId4" Type="http://schemas.openxmlformats.org/officeDocument/2006/relationships/image" Target="../media/image37.jpeg"/><Relationship Id="rId9" Type="http://schemas.openxmlformats.org/officeDocument/2006/relationships/hyperlink" Target="https://hunzalighting.com/"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hunzalighting.com/" TargetMode="External"/><Relationship Id="rId3" Type="http://schemas.openxmlformats.org/officeDocument/2006/relationships/image" Target="../media/image40.jpeg"/><Relationship Id="rId7" Type="http://schemas.openxmlformats.org/officeDocument/2006/relationships/hyperlink" Target="https://hunzalighting.com/products/single-pole-light/" TargetMode="External"/><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hyperlink" Target="https://hunzalighting.com/download/single-pole-light-spl-l-specification-sheet/?wpdmdl=7175&amp;refresh=69c1ab0fdfab51774299919" TargetMode="External"/><Relationship Id="rId4" Type="http://schemas.openxmlformats.org/officeDocument/2006/relationships/image" Target="../media/image41.jpe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hyperlink" Target="https://luxrled.com/" TargetMode="External"/><Relationship Id="rId3" Type="http://schemas.openxmlformats.org/officeDocument/2006/relationships/image" Target="../media/image42.jpe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hyperlink" Target="https://luxrled.com/product/micro-spike-spot" TargetMode="External"/><Relationship Id="rId5" Type="http://schemas.openxmlformats.org/officeDocument/2006/relationships/image" Target="../media/image9.png"/><Relationship Id="rId4" Type="http://schemas.openxmlformats.org/officeDocument/2006/relationships/hyperlink" Target="https://luxrled.com/downloads/luxr-moduc-micro-spike-spot-spec-sheet-v5-5ibfc.pdf" TargetMode="External"/><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jpeg"/><Relationship Id="rId7" Type="http://schemas.openxmlformats.org/officeDocument/2006/relationships/hyperlink" Target="https://www.aaline.ca/" TargetMode="External"/><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hyperlink" Target="https://www.aaline.ca/lighting/p/aalinexog-brick" TargetMode="External"/><Relationship Id="rId5" Type="http://schemas.openxmlformats.org/officeDocument/2006/relationships/image" Target="../media/image9.png"/><Relationship Id="rId4" Type="http://schemas.openxmlformats.org/officeDocument/2006/relationships/hyperlink" Target="https://aaline.s3.ca-central-1.amazonaws.com/OG-BR/OG-BR_Specification-Sheet_Web.pdf"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premierlight.ca/" TargetMode="External"/><Relationship Id="rId3" Type="http://schemas.openxmlformats.org/officeDocument/2006/relationships/image" Target="../media/image47.png"/><Relationship Id="rId7" Type="http://schemas.openxmlformats.org/officeDocument/2006/relationships/hyperlink" Target="https://premierlight.ca/product/fl-03-landscape-floodlight/" TargetMode="External"/><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hyperlink" Target="https://premierlight.ca/wp-content/uploads/2024/10/FL03-Datasheet-6.pdf" TargetMode="External"/><Relationship Id="rId4" Type="http://schemas.openxmlformats.org/officeDocument/2006/relationships/image" Target="../media/image48.png"/><Relationship Id="rId9" Type="http://schemas.openxmlformats.org/officeDocument/2006/relationships/image" Target="../media/image49.svg"/></Relationships>
</file>

<file path=ppt/slides/_rels/slide2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50.jpeg"/><Relationship Id="rId7" Type="http://schemas.openxmlformats.org/officeDocument/2006/relationships/hyperlink" Target="https://www.hklighting.com/" TargetMode="External"/><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hyperlink" Target="https://www.hklighting.com/product/zxg-rh-led-zxgi-rh-led/" TargetMode="External"/><Relationship Id="rId5" Type="http://schemas.openxmlformats.org/officeDocument/2006/relationships/image" Target="../media/image9.png"/><Relationship Id="rId4" Type="http://schemas.openxmlformats.org/officeDocument/2006/relationships/hyperlink" Target="https://www.hklighting.com/wp-content/uploads/2023/12/11-HK-Spec-Sheets-Concepts-ZXG-RH-LEDZXGi-RH-LED.pdf"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52.jpeg"/><Relationship Id="rId7" Type="http://schemas.openxmlformats.org/officeDocument/2006/relationships/hyperlink" Target="https://www.hklighting.com/" TargetMode="External"/><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hyperlink" Target="https://www.hklighting.com/product/zxl20-i/" TargetMode="External"/><Relationship Id="rId5" Type="http://schemas.openxmlformats.org/officeDocument/2006/relationships/image" Target="../media/image9.png"/><Relationship Id="rId4" Type="http://schemas.openxmlformats.org/officeDocument/2006/relationships/hyperlink" Target="https://www.hklighting.com/wp-content/uploads/2023/10/HK_SpecSheet_ZXL20-I.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nrgqc.com/" TargetMode="External"/><Relationship Id="rId7" Type="http://schemas.openxmlformats.org/officeDocument/2006/relationships/hyperlink" Target="https://www.linkedin.com/company/nrg-intensit" TargetMode="External"/><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hyperlink" Target="https://www.instagram.com/nrgintensit/" TargetMode="External"/><Relationship Id="rId10" Type="http://schemas.openxmlformats.org/officeDocument/2006/relationships/image" Target="../media/image56.png"/><Relationship Id="rId4" Type="http://schemas.openxmlformats.org/officeDocument/2006/relationships/image" Target="../media/image9.png"/><Relationship Id="rId9" Type="http://schemas.openxmlformats.org/officeDocument/2006/relationships/hyperlink" Target="https://www.facebook.com/nrgmanagemen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jpeg"/><Relationship Id="rId7" Type="http://schemas.openxmlformats.org/officeDocument/2006/relationships/hyperlink" Target="https://www.standardpro.com/" TargetMode="Externa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hyperlink" Target="https://www.standardpro.com/fr/product/ptr" TargetMode="External"/><Relationship Id="rId5" Type="http://schemas.openxmlformats.org/officeDocument/2006/relationships/image" Target="../media/image9.png"/><Relationship Id="rId4" Type="http://schemas.openxmlformats.org/officeDocument/2006/relationships/hyperlink" Target="https://www.standardpro.com/hubfs/migration/catalogue/fr/SSS_PTR_FR.pdf?hsLang=fr"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hyperlink" Target="https://www.standardpro.com/" TargetMode="External"/><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hyperlink" Target="https://www.standardpro.com/fr/product/bolra-bollards-en-t%C3%AAtes-de-compl%C3%A8te-coupure" TargetMode="External"/><Relationship Id="rId5" Type="http://schemas.openxmlformats.org/officeDocument/2006/relationships/image" Target="../media/image9.png"/><Relationship Id="rId4" Type="http://schemas.openxmlformats.org/officeDocument/2006/relationships/hyperlink" Target="https://www.standardpro.com/hubfs/stanpro/spec-sheets/fr/SSS_BOLRA_FR-1.pdf?hsLang=fr"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jpeg"/><Relationship Id="rId7" Type="http://schemas.openxmlformats.org/officeDocument/2006/relationships/hyperlink" Target="https://arcluce-us.com/"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hyperlink" Target="https://arcluce-us.com/group/performance/31/934/3782?fr" TargetMode="External"/><Relationship Id="rId5" Type="http://schemas.openxmlformats.org/officeDocument/2006/relationships/image" Target="../media/image9.png"/><Relationship Id="rId4" Type="http://schemas.openxmlformats.org/officeDocument/2006/relationships/hyperlink" Target="https://arcluce-us.com/download/KRION/Cutsheet/31/934/3782/135062"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arcluce-us.com/" TargetMode="External"/><Relationship Id="rId3" Type="http://schemas.openxmlformats.org/officeDocument/2006/relationships/image" Target="../media/image13.jpg"/><Relationship Id="rId7" Type="http://schemas.openxmlformats.org/officeDocument/2006/relationships/hyperlink" Target="https://arcluce-us.com/group/comfort/36/1180/4230"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hyperlink" Target="https://arcluce-us.com/download/KRION-INshortStepLights/Cutsheet/36/1180" TargetMode="External"/><Relationship Id="rId4" Type="http://schemas.openxmlformats.org/officeDocument/2006/relationships/image" Target="../media/image14.jp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jpeg"/><Relationship Id="rId7" Type="http://schemas.openxmlformats.org/officeDocument/2006/relationships/hyperlink" Target="https://arcluce-us.com/" TargetMode="External"/><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hyperlink" Target="https://arcluce-us.com/model/CONO/34/1174" TargetMode="External"/><Relationship Id="rId5" Type="http://schemas.openxmlformats.org/officeDocument/2006/relationships/image" Target="../media/image9.png"/><Relationship Id="rId4" Type="http://schemas.openxmlformats.org/officeDocument/2006/relationships/hyperlink" Target="https://arcluce-us.com/download/CONO/Cutsheet/34/1174"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jpeg"/><Relationship Id="rId7" Type="http://schemas.openxmlformats.org/officeDocument/2006/relationships/hyperlink" Target="https://arcluce-us.com/" TargetMode="External"/><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hyperlink" Target="https://arcluce-us.com/model/CONOCatenary/37/1176?fr" TargetMode="External"/><Relationship Id="rId5" Type="http://schemas.openxmlformats.org/officeDocument/2006/relationships/image" Target="../media/image9.png"/><Relationship Id="rId4" Type="http://schemas.openxmlformats.org/officeDocument/2006/relationships/hyperlink" Target="https://arcluce-us.com/download/CONOSuspendu/Cutsheet/37/1176"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jpeg"/><Relationship Id="rId7" Type="http://schemas.openxmlformats.org/officeDocument/2006/relationships/hyperlink" Target="https://arcluce-us.com/" TargetMode="External"/><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hyperlink" Target="https://arcluce-us.com/model/QUADRIO180/34/1040?fr" TargetMode="External"/><Relationship Id="rId5" Type="http://schemas.openxmlformats.org/officeDocument/2006/relationships/image" Target="../media/image9.png"/><Relationship Id="rId4" Type="http://schemas.openxmlformats.org/officeDocument/2006/relationships/hyperlink" Target="https://arcluce-us.com/download/QUADRIO180/Cutsheet/34/10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Application Image">
            <a:extLst>
              <a:ext uri="{FF2B5EF4-FFF2-40B4-BE49-F238E27FC236}">
                <a16:creationId xmlns:a16="http://schemas.microsoft.com/office/drawing/2014/main" id="{3E97E17B-ED74-9E56-FA1F-72E22FEF78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 b="15780"/>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8783EF7-35D1-8389-C290-366363B84B4C}"/>
              </a:ext>
            </a:extLst>
          </p:cNvPr>
          <p:cNvSpPr/>
          <p:nvPr/>
        </p:nvSpPr>
        <p:spPr>
          <a:xfrm>
            <a:off x="-1" y="0"/>
            <a:ext cx="5231163" cy="6845358"/>
          </a:xfrm>
          <a:prstGeom prst="rect">
            <a:avLst/>
          </a:prstGeom>
          <a:gradFill flip="none" rotWithShape="1">
            <a:gsLst>
              <a:gs pos="0">
                <a:schemeClr val="tx1">
                  <a:alpha val="70000"/>
                </a:schemeClr>
              </a:gs>
              <a:gs pos="10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Gotham Medium" panose="02000604030000020004" pitchFamily="2" charset="0"/>
            </a:endParaRPr>
          </a:p>
        </p:txBody>
      </p:sp>
      <p:pic>
        <p:nvPicPr>
          <p:cNvPr id="3" name="Image 5">
            <a:extLst>
              <a:ext uri="{FF2B5EF4-FFF2-40B4-BE49-F238E27FC236}">
                <a16:creationId xmlns:a16="http://schemas.microsoft.com/office/drawing/2014/main" id="{9F412E01-FA64-26B0-5DDF-DFC4696840E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19214" y="1406449"/>
            <a:ext cx="3721219" cy="2416379"/>
          </a:xfrm>
          <a:prstGeom prst="rect">
            <a:avLst/>
          </a:prstGeom>
        </p:spPr>
      </p:pic>
      <p:sp>
        <p:nvSpPr>
          <p:cNvPr id="2" name="Title 1"/>
          <p:cNvSpPr>
            <a:spLocks noGrp="1"/>
          </p:cNvSpPr>
          <p:nvPr>
            <p:ph type="ctrTitle"/>
          </p:nvPr>
        </p:nvSpPr>
        <p:spPr>
          <a:xfrm>
            <a:off x="898357" y="3595218"/>
            <a:ext cx="3592003" cy="1428044"/>
          </a:xfrm>
        </p:spPr>
        <p:txBody>
          <a:bodyPr>
            <a:noAutofit/>
          </a:bodyPr>
          <a:lstStyle/>
          <a:p>
            <a:r>
              <a:rPr lang="en-US" sz="3200" b="1" dirty="0">
                <a:solidFill>
                  <a:schemeClr val="bg1"/>
                </a:solidFill>
                <a:latin typeface="Gotham Black" panose="02000604040000020004" pitchFamily="50" charset="0"/>
                <a:ea typeface="Gadugi" panose="020B0502040204020203" pitchFamily="34" charset="0"/>
              </a:rPr>
              <a:t>BLOC </a:t>
            </a:r>
            <a:br>
              <a:rPr lang="en-US" sz="3200" b="1" dirty="0">
                <a:solidFill>
                  <a:schemeClr val="bg1"/>
                </a:solidFill>
                <a:latin typeface="Gotham Black" panose="02000604040000020004" pitchFamily="50" charset="0"/>
                <a:ea typeface="Gadugi" panose="020B0502040204020203" pitchFamily="34" charset="0"/>
              </a:rPr>
            </a:br>
            <a:r>
              <a:rPr lang="en-US" sz="3200" b="1" dirty="0">
                <a:solidFill>
                  <a:schemeClr val="bg1"/>
                </a:solidFill>
                <a:latin typeface="Gotham Black" panose="02000604040000020004" pitchFamily="50" charset="0"/>
                <a:ea typeface="Gadugi" panose="020B0502040204020203" pitchFamily="34" charset="0"/>
              </a:rPr>
              <a:t>PARC &amp; PAYSAGEMENT</a:t>
            </a:r>
          </a:p>
        </p:txBody>
      </p:sp>
    </p:spTree>
    <p:extLst>
      <p:ext uri="{BB962C8B-B14F-4D97-AF65-F5344CB8AC3E}">
        <p14:creationId xmlns:p14="http://schemas.microsoft.com/office/powerpoint/2010/main" val="3826518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FE482-AAEA-D057-BD23-598B6F852C42}"/>
            </a:ext>
          </a:extLst>
        </p:cNvPr>
        <p:cNvGrpSpPr/>
        <p:nvPr/>
      </p:nvGrpSpPr>
      <p:grpSpPr>
        <a:xfrm>
          <a:off x="0" y="0"/>
          <a:ext cx="0" cy="0"/>
          <a:chOff x="0" y="0"/>
          <a:chExt cx="0" cy="0"/>
        </a:xfrm>
      </p:grpSpPr>
      <p:pic>
        <p:nvPicPr>
          <p:cNvPr id="11266" name="Picture 2">
            <a:extLst>
              <a:ext uri="{FF2B5EF4-FFF2-40B4-BE49-F238E27FC236}">
                <a16:creationId xmlns:a16="http://schemas.microsoft.com/office/drawing/2014/main" id="{A30AFCE8-B46B-84AF-B252-DB16A7E21F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28"/>
          <a:stretch>
            <a:fillRect/>
          </a:stretch>
        </p:blipFill>
        <p:spPr bwMode="auto">
          <a:xfrm>
            <a:off x="-1" y="1117598"/>
            <a:ext cx="12192001" cy="57404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F323F95-4A10-D52E-6337-135906EADC24}"/>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CD8EFA92-46B0-1779-75E5-E4E804D9C350}"/>
              </a:ext>
            </a:extLst>
          </p:cNvPr>
          <p:cNvSpPr/>
          <p:nvPr/>
        </p:nvSpPr>
        <p:spPr>
          <a:xfrm>
            <a:off x="0" y="4487333"/>
            <a:ext cx="4305298" cy="237066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EBC8F8F2-F3F5-93A2-795E-8BD9CBF7069D}"/>
              </a:ext>
            </a:extLst>
          </p:cNvPr>
          <p:cNvSpPr txBox="1"/>
          <p:nvPr/>
        </p:nvSpPr>
        <p:spPr>
          <a:xfrm>
            <a:off x="170238" y="4677831"/>
            <a:ext cx="3935764" cy="19133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THUNDER55</a:t>
            </a:r>
          </a:p>
          <a:p>
            <a:pPr marL="0" marR="0" lvl="0" indent="0" defTabSz="914400" rtl="0" eaLnBrk="1" fontAlgn="auto" latinLnBrk="0" hangingPunct="1">
              <a:lnSpc>
                <a:spcPts val="1600"/>
              </a:lnSpc>
              <a:spcBef>
                <a:spcPts val="60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rPr>
              <a:t>Luminaire pour encastrement mural de forme minimaliste pour éclairage décoratif et scénographique, polyvalent et haute performance. Grâce à sa structure en acier inoxydable hautement résistant et sa large gamme d'optiques, il offre une solution optimale pour tout environnement.</a:t>
            </a:r>
          </a:p>
        </p:txBody>
      </p:sp>
      <p:sp>
        <p:nvSpPr>
          <p:cNvPr id="4" name="ZoneTexte 3">
            <a:hlinkClick r:id="rId4"/>
            <a:extLst>
              <a:ext uri="{FF2B5EF4-FFF2-40B4-BE49-F238E27FC236}">
                <a16:creationId xmlns:a16="http://schemas.microsoft.com/office/drawing/2014/main" id="{F9152A11-BC15-2E12-9149-F46730C362EA}"/>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DD109F6F-DD9E-C560-7DD2-87479A16D18A}"/>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39D9FAEA-9DC8-A644-D5D9-0963BC614922}"/>
              </a:ext>
            </a:extLst>
          </p:cNvPr>
          <p:cNvSpPr txBox="1"/>
          <p:nvPr/>
        </p:nvSpPr>
        <p:spPr>
          <a:xfrm>
            <a:off x="8864601" y="718984"/>
            <a:ext cx="1373638"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THUNDER55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3" name="Picture 2">
            <a:hlinkClick r:id="rId7"/>
            <a:extLst>
              <a:ext uri="{FF2B5EF4-FFF2-40B4-BE49-F238E27FC236}">
                <a16:creationId xmlns:a16="http://schemas.microsoft.com/office/drawing/2014/main" id="{B00BD0D3-BDC3-3CAE-F50A-1E58F35A6A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5182" y="700014"/>
            <a:ext cx="1406484" cy="23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45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8967F-9FA0-CB86-A448-C97A4782165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E09110F-FE66-DA59-591E-5B748D648A6A}"/>
              </a:ext>
            </a:extLst>
          </p:cNvPr>
          <p:cNvPicPr>
            <a:picLocks noChangeAspect="1"/>
          </p:cNvPicPr>
          <p:nvPr/>
        </p:nvPicPr>
        <p:blipFill>
          <a:blip r:embed="rId3"/>
          <a:srcRect t="13731" b="44677"/>
          <a:stretch>
            <a:fillRect/>
          </a:stretch>
        </p:blipFill>
        <p:spPr>
          <a:xfrm>
            <a:off x="0" y="317634"/>
            <a:ext cx="12192000" cy="6540366"/>
          </a:xfrm>
          <a:prstGeom prst="rect">
            <a:avLst/>
          </a:prstGeom>
        </p:spPr>
      </p:pic>
      <p:sp>
        <p:nvSpPr>
          <p:cNvPr id="11" name="Rectangle 10">
            <a:extLst>
              <a:ext uri="{FF2B5EF4-FFF2-40B4-BE49-F238E27FC236}">
                <a16:creationId xmlns:a16="http://schemas.microsoft.com/office/drawing/2014/main" id="{293D7DB9-4105-8241-58E5-99CCA68F1BAE}"/>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A7598243-D290-BF39-F961-FFD6A894B941}"/>
              </a:ext>
            </a:extLst>
          </p:cNvPr>
          <p:cNvSpPr/>
          <p:nvPr/>
        </p:nvSpPr>
        <p:spPr>
          <a:xfrm>
            <a:off x="0" y="2294467"/>
            <a:ext cx="4305298" cy="4563533"/>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642E352F-0B9E-2C3D-290C-A4296AA2708E}"/>
              </a:ext>
            </a:extLst>
          </p:cNvPr>
          <p:cNvSpPr txBox="1"/>
          <p:nvPr/>
        </p:nvSpPr>
        <p:spPr>
          <a:xfrm>
            <a:off x="175914" y="2491047"/>
            <a:ext cx="3935764" cy="41703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MIRADA</a:t>
            </a:r>
          </a:p>
          <a:p>
            <a:pPr marL="0" marR="0" lvl="0" indent="0" defTabSz="914400" rtl="0" eaLnBrk="1" fontAlgn="auto" latinLnBrk="0" hangingPunct="1">
              <a:lnSpc>
                <a:spcPts val="1600"/>
              </a:lnSpc>
              <a:spcBef>
                <a:spcPts val="60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rPr>
              <a:t>Les solutions d'éclairage haute performance </a:t>
            </a:r>
            <a:r>
              <a:rPr kumimoji="0" lang="fr-FR" sz="1400" b="0" i="0" u="none" strike="noStrike" kern="1200" cap="none" spc="0" normalizeH="0" baseline="0" noProof="0" dirty="0" err="1">
                <a:ln>
                  <a:noFill/>
                </a:ln>
                <a:solidFill>
                  <a:prstClr val="white"/>
                </a:solidFill>
                <a:effectLst/>
                <a:uLnTx/>
                <a:uFillTx/>
                <a:latin typeface="Gotham Light" pitchFamily="2" charset="0"/>
                <a:ea typeface="+mn-ea"/>
                <a:cs typeface="+mn-cs"/>
              </a:rPr>
              <a:t>Mirada</a:t>
            </a:r>
            <a:r>
              <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rPr>
              <a:t> de LSI sont fabriquées aux États-Unis et appréciées des propriétaires, des architectes, des ingénieurs et des entrepreneurs pour leur qualité, leur fiabilité et leur innovation. Ces luminaires LED écoénergétiques et très esthétiques vous offrent un éventail d'options d'éclairage adapté aux exigences photométriques, à l'architecture et à la taille de votre installation. Ils sont parfaits pour les projets de construction neuve ou de rénovation. Disponibles en plusieurs configurations et compatibles avec le système sans fil </a:t>
            </a:r>
            <a:r>
              <a:rPr kumimoji="0" lang="fr-FR" sz="1400" b="0" i="0" u="none" strike="noStrike" kern="1200" cap="none" spc="0" normalizeH="0" baseline="0" noProof="0" dirty="0" err="1">
                <a:ln>
                  <a:noFill/>
                </a:ln>
                <a:solidFill>
                  <a:prstClr val="white"/>
                </a:solidFill>
                <a:effectLst/>
                <a:uLnTx/>
                <a:uFillTx/>
                <a:latin typeface="Gotham Light" pitchFamily="2" charset="0"/>
                <a:ea typeface="+mn-ea"/>
                <a:cs typeface="+mn-cs"/>
              </a:rPr>
              <a:t>AirLink</a:t>
            </a:r>
            <a:r>
              <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rPr>
              <a:t> Blue, les luminaires </a:t>
            </a:r>
            <a:r>
              <a:rPr kumimoji="0" lang="fr-FR" sz="1400" b="0" i="0" u="none" strike="noStrike" kern="1200" cap="none" spc="0" normalizeH="0" baseline="0" noProof="0" dirty="0" err="1">
                <a:ln>
                  <a:noFill/>
                </a:ln>
                <a:solidFill>
                  <a:prstClr val="white"/>
                </a:solidFill>
                <a:effectLst/>
                <a:uLnTx/>
                <a:uFillTx/>
                <a:latin typeface="Gotham Light" pitchFamily="2" charset="0"/>
                <a:ea typeface="+mn-ea"/>
                <a:cs typeface="+mn-cs"/>
              </a:rPr>
              <a:t>Mirada</a:t>
            </a:r>
            <a:r>
              <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rPr>
              <a:t> comptent parmi les luminaires extérieurs les plus polyvalents et les plus populaires aux États-Unis.</a:t>
            </a:r>
          </a:p>
        </p:txBody>
      </p:sp>
      <p:sp>
        <p:nvSpPr>
          <p:cNvPr id="4" name="ZoneTexte 3">
            <a:hlinkClick r:id="rId4"/>
            <a:extLst>
              <a:ext uri="{FF2B5EF4-FFF2-40B4-BE49-F238E27FC236}">
                <a16:creationId xmlns:a16="http://schemas.microsoft.com/office/drawing/2014/main" id="{CC409551-8366-CB57-795B-F522287CF6FF}"/>
              </a:ext>
            </a:extLst>
          </p:cNvPr>
          <p:cNvSpPr txBox="1"/>
          <p:nvPr/>
        </p:nvSpPr>
        <p:spPr>
          <a:xfrm>
            <a:off x="10845799" y="718984"/>
            <a:ext cx="961705"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Brochure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1AEB60BC-AEF8-FEC0-8279-758CD4FB85C6}"/>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03CE7C40-9561-8ED3-FDDA-63DB21D82B2E}"/>
              </a:ext>
            </a:extLst>
          </p:cNvPr>
          <p:cNvSpPr txBox="1"/>
          <p:nvPr/>
        </p:nvSpPr>
        <p:spPr>
          <a:xfrm>
            <a:off x="9834029" y="718984"/>
            <a:ext cx="1005339"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MIRADA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5" name="Graphic 4">
            <a:hlinkClick r:id="rId7"/>
            <a:extLst>
              <a:ext uri="{FF2B5EF4-FFF2-40B4-BE49-F238E27FC236}">
                <a16:creationId xmlns:a16="http://schemas.microsoft.com/office/drawing/2014/main" id="{A5006C3D-9597-B23B-B30A-8791594983D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78297" y="535496"/>
            <a:ext cx="477939" cy="477939"/>
          </a:xfrm>
          <a:prstGeom prst="rect">
            <a:avLst/>
          </a:prstGeom>
        </p:spPr>
      </p:pic>
    </p:spTree>
    <p:extLst>
      <p:ext uri="{BB962C8B-B14F-4D97-AF65-F5344CB8AC3E}">
        <p14:creationId xmlns:p14="http://schemas.microsoft.com/office/powerpoint/2010/main" val="17256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4B327-C107-4EFA-45A5-24AA82A7234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E74BF16C-19A9-A679-EE5F-DFBC0DBFC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3825058-5298-9BD4-2F88-7DC7A52597D0}"/>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4978944C-49F0-C863-BCCB-721E92BC5829}"/>
              </a:ext>
            </a:extLst>
          </p:cNvPr>
          <p:cNvSpPr/>
          <p:nvPr/>
        </p:nvSpPr>
        <p:spPr>
          <a:xfrm>
            <a:off x="0" y="4370119"/>
            <a:ext cx="4305298" cy="2487881"/>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9F49B375-7F5E-ACF8-60AF-9A8557CAC94F}"/>
              </a:ext>
            </a:extLst>
          </p:cNvPr>
          <p:cNvSpPr txBox="1"/>
          <p:nvPr/>
        </p:nvSpPr>
        <p:spPr>
          <a:xfrm>
            <a:off x="175914" y="4545478"/>
            <a:ext cx="3935764" cy="21185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OPULENCE</a:t>
            </a:r>
          </a:p>
          <a:p>
            <a:pPr lvl="0">
              <a:lnSpc>
                <a:spcPts val="1600"/>
              </a:lnSpc>
              <a:spcBef>
                <a:spcPts val="600"/>
              </a:spcBef>
              <a:defRPr/>
            </a:pPr>
            <a:r>
              <a:rPr lang="fr-FR" sz="1400" dirty="0">
                <a:solidFill>
                  <a:prstClr val="white"/>
                </a:solidFill>
                <a:latin typeface="Gotham Light" pitchFamily="2" charset="0"/>
              </a:rPr>
              <a:t>Opulence allie design haut de gamme et personnalisation optimale. Cinq styles de montage, sept distributions optiques, une gamme de finitions RAL standard et personnalisées, et cinq CCT standard à IRC 80 offrent une polyvalence maximale à l'utilisateur final. Découvrez les différentes versions du produit.</a:t>
            </a:r>
            <a:endPar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4"/>
            <a:extLst>
              <a:ext uri="{FF2B5EF4-FFF2-40B4-BE49-F238E27FC236}">
                <a16:creationId xmlns:a16="http://schemas.microsoft.com/office/drawing/2014/main" id="{C6A0528B-8863-EF2A-7491-EE0340FDE791}"/>
              </a:ext>
            </a:extLst>
          </p:cNvPr>
          <p:cNvSpPr txBox="1"/>
          <p:nvPr/>
        </p:nvSpPr>
        <p:spPr>
          <a:xfrm>
            <a:off x="10845799" y="718984"/>
            <a:ext cx="961705"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Brochure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663CEA45-E416-BB1C-5722-15B1483D2757}"/>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990A8BE6-91D8-4F60-046F-092B11CDB213}"/>
              </a:ext>
            </a:extLst>
          </p:cNvPr>
          <p:cNvSpPr txBox="1"/>
          <p:nvPr/>
        </p:nvSpPr>
        <p:spPr>
          <a:xfrm>
            <a:off x="9756237" y="718984"/>
            <a:ext cx="1083132"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Opulence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5" name="Graphic 4">
            <a:hlinkClick r:id="rId7"/>
            <a:extLst>
              <a:ext uri="{FF2B5EF4-FFF2-40B4-BE49-F238E27FC236}">
                <a16:creationId xmlns:a16="http://schemas.microsoft.com/office/drawing/2014/main" id="{AC257FF4-86AC-A4AC-A8A4-0D177273DC0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78297" y="535496"/>
            <a:ext cx="477939" cy="477939"/>
          </a:xfrm>
          <a:prstGeom prst="rect">
            <a:avLst/>
          </a:prstGeom>
        </p:spPr>
      </p:pic>
    </p:spTree>
    <p:extLst>
      <p:ext uri="{BB962C8B-B14F-4D97-AF65-F5344CB8AC3E}">
        <p14:creationId xmlns:p14="http://schemas.microsoft.com/office/powerpoint/2010/main" val="226057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3D184-1CCC-30D7-BD2F-05EDE2DC3349}"/>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8C305A40-6809-733A-E106-259BAA3A7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16E00B0-5E7E-1768-C8B8-DDCD21065B97}"/>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1C69C410-BD4F-0A0B-31DE-60F34F1E9C8D}"/>
              </a:ext>
            </a:extLst>
          </p:cNvPr>
          <p:cNvSpPr/>
          <p:nvPr/>
        </p:nvSpPr>
        <p:spPr>
          <a:xfrm>
            <a:off x="0" y="2959101"/>
            <a:ext cx="4305298" cy="3898900"/>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B51CFD2F-3276-D9B1-33A0-2CB0468ED3A4}"/>
              </a:ext>
            </a:extLst>
          </p:cNvPr>
          <p:cNvSpPr txBox="1"/>
          <p:nvPr/>
        </p:nvSpPr>
        <p:spPr>
          <a:xfrm>
            <a:off x="170238" y="3124205"/>
            <a:ext cx="3935764" cy="35548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LAL4</a:t>
            </a:r>
          </a:p>
          <a:p>
            <a:pPr lvl="0">
              <a:lnSpc>
                <a:spcPts val="1600"/>
              </a:lnSpc>
              <a:spcBef>
                <a:spcPts val="600"/>
              </a:spcBef>
              <a:defRPr/>
            </a:pPr>
            <a:r>
              <a:rPr lang="fr-FR" sz="1400" dirty="0">
                <a:solidFill>
                  <a:prstClr val="white"/>
                </a:solidFill>
                <a:latin typeface="Gotham Light" pitchFamily="2" charset="0"/>
              </a:rPr>
              <a:t>Le luminaire linéaire de zone est parfaitement adapté à une variété d'applications piétonnes et de stationnement. Conçu pour les nouvelles constructions comme pour les rénovations grâce aux supports de montage rapide LSI, il est idéal pour une grande variété d'applications de spécification où performance et esthétique sont essentielles. Il convient aux écoles, immeubles de bureaux, stationnements, stations-service et dépanneurs, restaurants à service rapide, allées piétonnes, campus et autres applications d'éclairage général.</a:t>
            </a:r>
            <a:endPar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4"/>
            <a:extLst>
              <a:ext uri="{FF2B5EF4-FFF2-40B4-BE49-F238E27FC236}">
                <a16:creationId xmlns:a16="http://schemas.microsoft.com/office/drawing/2014/main" id="{C3AEA278-64E9-5470-0847-1F27A43FDED2}"/>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2896034E-EE1B-4DC5-D8BD-6CBCC7766BBC}"/>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5BAF5E3A-EC75-6498-7D82-65AFFF23C0CE}"/>
              </a:ext>
            </a:extLst>
          </p:cNvPr>
          <p:cNvSpPr txBox="1"/>
          <p:nvPr/>
        </p:nvSpPr>
        <p:spPr>
          <a:xfrm>
            <a:off x="9485303" y="718984"/>
            <a:ext cx="75293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LAL4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5" name="Graphic 4">
            <a:hlinkClick r:id="rId7"/>
            <a:extLst>
              <a:ext uri="{FF2B5EF4-FFF2-40B4-BE49-F238E27FC236}">
                <a16:creationId xmlns:a16="http://schemas.microsoft.com/office/drawing/2014/main" id="{622F1759-7D1E-0682-0B5A-91A3CC3AF52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94665" y="535496"/>
            <a:ext cx="477939" cy="477939"/>
          </a:xfrm>
          <a:prstGeom prst="rect">
            <a:avLst/>
          </a:prstGeom>
        </p:spPr>
      </p:pic>
    </p:spTree>
    <p:extLst>
      <p:ext uri="{BB962C8B-B14F-4D97-AF65-F5344CB8AC3E}">
        <p14:creationId xmlns:p14="http://schemas.microsoft.com/office/powerpoint/2010/main" val="248559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62CB1-1844-F387-37ED-DD524712A7F8}"/>
            </a:ext>
          </a:extLst>
        </p:cNvPr>
        <p:cNvGrpSpPr/>
        <p:nvPr/>
      </p:nvGrpSpPr>
      <p:grpSpPr>
        <a:xfrm>
          <a:off x="0" y="0"/>
          <a:ext cx="0" cy="0"/>
          <a:chOff x="0" y="0"/>
          <a:chExt cx="0" cy="0"/>
        </a:xfrm>
      </p:grpSpPr>
      <p:pic>
        <p:nvPicPr>
          <p:cNvPr id="7" name="Picture 6" descr="Flatt Pole Series">
            <a:extLst>
              <a:ext uri="{FF2B5EF4-FFF2-40B4-BE49-F238E27FC236}">
                <a16:creationId xmlns:a16="http://schemas.microsoft.com/office/drawing/2014/main" id="{AD61C62E-A0D6-9761-76CB-7DB07F60F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021" y="999598"/>
            <a:ext cx="2903414" cy="29034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latt Pole Series">
            <a:extLst>
              <a:ext uri="{FF2B5EF4-FFF2-40B4-BE49-F238E27FC236}">
                <a16:creationId xmlns:a16="http://schemas.microsoft.com/office/drawing/2014/main" id="{0A92E861-6C7B-C197-2BE7-9A14B3C3CF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808" t="21517" r="16681"/>
          <a:stretch>
            <a:fillRect/>
          </a:stretch>
        </p:blipFill>
        <p:spPr bwMode="auto">
          <a:xfrm>
            <a:off x="6380082" y="0"/>
            <a:ext cx="581191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latt Pole Series">
            <a:extLst>
              <a:ext uri="{FF2B5EF4-FFF2-40B4-BE49-F238E27FC236}">
                <a16:creationId xmlns:a16="http://schemas.microsoft.com/office/drawing/2014/main" id="{B309B43A-B261-8BA6-57FA-4E6157EB2B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92" y="1069894"/>
            <a:ext cx="2903415" cy="290341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6C7561E-2A51-B5B2-BF7B-3BD0DB3234E8}"/>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841089F-2F50-00D7-1911-F0385A26D653}"/>
              </a:ext>
            </a:extLst>
          </p:cNvPr>
          <p:cNvSpPr/>
          <p:nvPr/>
        </p:nvSpPr>
        <p:spPr>
          <a:xfrm>
            <a:off x="0" y="3822700"/>
            <a:ext cx="4305298" cy="3035300"/>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B742D20D-5955-E160-4FD5-4A10D851CA13}"/>
              </a:ext>
            </a:extLst>
          </p:cNvPr>
          <p:cNvSpPr txBox="1"/>
          <p:nvPr/>
        </p:nvSpPr>
        <p:spPr>
          <a:xfrm>
            <a:off x="175914" y="3973309"/>
            <a:ext cx="3935764" cy="2734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FLATT POLE SERIES</a:t>
            </a:r>
          </a:p>
          <a:p>
            <a:pPr lvl="0">
              <a:lnSpc>
                <a:spcPts val="1600"/>
              </a:lnSpc>
              <a:spcBef>
                <a:spcPts val="600"/>
              </a:spcBef>
              <a:defRPr/>
            </a:pPr>
            <a:r>
              <a:rPr lang="fr-CA" sz="1400" dirty="0">
                <a:solidFill>
                  <a:prstClr val="white"/>
                </a:solidFill>
                <a:latin typeface="Gotham Light" pitchFamily="2" charset="0"/>
              </a:rPr>
              <a:t>La série Flatt Pole est un excellent choix pour les bornes d'éclairage extérieur. Son corps en aluminium est disponible en deux finitions : anthracite/marron ou anthracite. Elle est équipée d'une puce LED de 10 W et 400 lm, ainsi que d'un interrupteur intégré à la tête de la borne, permettant de choisir entre 3 000 K et 4 000 K. Indice de protection IP65, disponible en deux hauteurs : 90 cm (3 pi) et 60 cm (2 pi).</a:t>
            </a:r>
            <a:endPar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6"/>
            <a:extLst>
              <a:ext uri="{FF2B5EF4-FFF2-40B4-BE49-F238E27FC236}">
                <a16:creationId xmlns:a16="http://schemas.microsoft.com/office/drawing/2014/main" id="{5E8366D5-39FC-DE78-666D-71787B976D35}"/>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4D0EE0EB-0600-985A-DE9C-929E8A567543}"/>
              </a:ext>
            </a:extLst>
          </p:cNvPr>
          <p:cNvPicPr>
            <a:picLocks noChangeAspect="1"/>
          </p:cNvPicPr>
          <p:nvPr/>
        </p:nvPicPr>
        <p:blipFill>
          <a:blip r:embed="rId7"/>
          <a:stretch>
            <a:fillRect/>
          </a:stretch>
        </p:blipFill>
        <p:spPr>
          <a:xfrm>
            <a:off x="175914" y="-104164"/>
            <a:ext cx="1719177" cy="1117599"/>
          </a:xfrm>
          <a:prstGeom prst="rect">
            <a:avLst/>
          </a:prstGeom>
        </p:spPr>
      </p:pic>
      <p:sp>
        <p:nvSpPr>
          <p:cNvPr id="6" name="ZoneTexte 3">
            <a:hlinkClick r:id="rId8"/>
            <a:extLst>
              <a:ext uri="{FF2B5EF4-FFF2-40B4-BE49-F238E27FC236}">
                <a16:creationId xmlns:a16="http://schemas.microsoft.com/office/drawing/2014/main" id="{0B568480-5548-23F3-528C-3A5D7C322241}"/>
              </a:ext>
            </a:extLst>
          </p:cNvPr>
          <p:cNvSpPr txBox="1"/>
          <p:nvPr/>
        </p:nvSpPr>
        <p:spPr>
          <a:xfrm>
            <a:off x="8554192" y="718984"/>
            <a:ext cx="168404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Flatt Pole </a:t>
            </a:r>
            <a:r>
              <a:rPr kumimoji="0" lang="fr-CA" sz="1400" b="0" i="0" u="none" strike="noStrike" kern="1200" cap="none" spc="0" normalizeH="0" baseline="0" noProof="0" dirty="0" err="1">
                <a:ln>
                  <a:noFill/>
                </a:ln>
                <a:solidFill>
                  <a:prstClr val="white"/>
                </a:solidFill>
                <a:effectLst/>
                <a:uLnTx/>
                <a:uFillTx/>
                <a:latin typeface="Gotham Light" pitchFamily="2" charset="0"/>
                <a:ea typeface="+mn-ea"/>
                <a:cs typeface="+mn-cs"/>
              </a:rPr>
              <a:t>Series</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6146" name="Picture 2">
            <a:hlinkClick r:id="rId9"/>
            <a:extLst>
              <a:ext uri="{FF2B5EF4-FFF2-40B4-BE49-F238E27FC236}">
                <a16:creationId xmlns:a16="http://schemas.microsoft.com/office/drawing/2014/main" id="{FF42CFDB-38F3-F519-5B59-F68B93C86D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32431" y="441532"/>
            <a:ext cx="767272" cy="575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99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9F06E-9C01-8397-965A-285AEEE7E2D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8205630-1375-DED0-67F6-507EF7BCE962}"/>
              </a:ext>
            </a:extLst>
          </p:cNvPr>
          <p:cNvPicPr>
            <a:picLocks noChangeAspect="1"/>
          </p:cNvPicPr>
          <p:nvPr/>
        </p:nvPicPr>
        <p:blipFill>
          <a:blip r:embed="rId3">
            <a:extLst>
              <a:ext uri="{28A0092B-C50C-407E-A947-70E740481C1C}">
                <a14:useLocalDpi xmlns:a14="http://schemas.microsoft.com/office/drawing/2010/main" val="0"/>
              </a:ext>
            </a:extLst>
          </a:blip>
          <a:srcRect b="9804"/>
          <a:stretch>
            <a:fillRect/>
          </a:stretch>
        </p:blipFill>
        <p:spPr>
          <a:xfrm>
            <a:off x="-1" y="668867"/>
            <a:ext cx="12191999" cy="6189133"/>
          </a:xfrm>
          <a:prstGeom prst="rect">
            <a:avLst/>
          </a:prstGeom>
        </p:spPr>
      </p:pic>
      <p:sp>
        <p:nvSpPr>
          <p:cNvPr id="11" name="Rectangle 10">
            <a:extLst>
              <a:ext uri="{FF2B5EF4-FFF2-40B4-BE49-F238E27FC236}">
                <a16:creationId xmlns:a16="http://schemas.microsoft.com/office/drawing/2014/main" id="{D5CFA0B5-74C8-95E6-1666-85609E749BEC}"/>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899589EA-3057-C61B-790A-9DDD3E1F1176}"/>
              </a:ext>
            </a:extLst>
          </p:cNvPr>
          <p:cNvSpPr/>
          <p:nvPr/>
        </p:nvSpPr>
        <p:spPr>
          <a:xfrm>
            <a:off x="0" y="3822700"/>
            <a:ext cx="4305298" cy="3035300"/>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9978DA9E-67A8-82BD-29A3-ADDC56BE3D53}"/>
              </a:ext>
            </a:extLst>
          </p:cNvPr>
          <p:cNvSpPr txBox="1"/>
          <p:nvPr/>
        </p:nvSpPr>
        <p:spPr>
          <a:xfrm>
            <a:off x="184767" y="4075901"/>
            <a:ext cx="3935764" cy="2528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PHAROLA BOLLARD</a:t>
            </a:r>
          </a:p>
          <a:p>
            <a:pPr lvl="0">
              <a:lnSpc>
                <a:spcPts val="1600"/>
              </a:lnSpc>
              <a:spcBef>
                <a:spcPts val="600"/>
              </a:spcBef>
              <a:defRPr/>
            </a:pPr>
            <a:r>
              <a:rPr lang="fr-CA" sz="1400" dirty="0">
                <a:solidFill>
                  <a:prstClr val="white"/>
                </a:solidFill>
                <a:latin typeface="Gotham Light" pitchFamily="2" charset="0"/>
              </a:rPr>
              <a:t>La borne </a:t>
            </a:r>
            <a:r>
              <a:rPr lang="fr-CA" sz="1400" dirty="0" err="1">
                <a:solidFill>
                  <a:prstClr val="white"/>
                </a:solidFill>
                <a:latin typeface="Gotham Light" pitchFamily="2" charset="0"/>
              </a:rPr>
              <a:t>Pharola</a:t>
            </a:r>
            <a:r>
              <a:rPr lang="fr-CA" sz="1400" dirty="0">
                <a:solidFill>
                  <a:prstClr val="white"/>
                </a:solidFill>
                <a:latin typeface="Gotham Light" pitchFamily="2" charset="0"/>
              </a:rPr>
              <a:t> est composée d'un corps en acier galvanisé thermolaqué et d'une tête en aluminium moulé sous pression. Elle est disponible en plusieurs finitions : blanc, noir, aluminium, gris métallisé et gris foncé métallisé. Elle est équipée d'une LED de 12 W et de 785 lm. Elle est certifiée IP67 pour l'extérieur et disponible en trois hauteurs : 2,1 m (7 pi), 90 cm (3 pi) et 60 cm (2 pi).</a:t>
            </a:r>
            <a:endPar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4"/>
            <a:extLst>
              <a:ext uri="{FF2B5EF4-FFF2-40B4-BE49-F238E27FC236}">
                <a16:creationId xmlns:a16="http://schemas.microsoft.com/office/drawing/2014/main" id="{611DCC2B-584B-5DDB-B2C7-6A5DE8F7A5C6}"/>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4E42E587-E069-A14D-22FA-63296268BD03}"/>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D6EB7F96-BCF7-09C1-5991-AAA7E4582EEB}"/>
              </a:ext>
            </a:extLst>
          </p:cNvPr>
          <p:cNvSpPr txBox="1"/>
          <p:nvPr/>
        </p:nvSpPr>
        <p:spPr>
          <a:xfrm>
            <a:off x="8636000" y="718984"/>
            <a:ext cx="1602239"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err="1">
                <a:ln>
                  <a:noFill/>
                </a:ln>
                <a:solidFill>
                  <a:prstClr val="white"/>
                </a:solidFill>
                <a:effectLst/>
                <a:uLnTx/>
                <a:uFillTx/>
                <a:latin typeface="Gotham Light" pitchFamily="2" charset="0"/>
                <a:ea typeface="+mn-ea"/>
                <a:cs typeface="+mn-cs"/>
              </a:rPr>
              <a:t>Pharola</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 Bollard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6146" name="Picture 2">
            <a:hlinkClick r:id="rId7"/>
            <a:extLst>
              <a:ext uri="{FF2B5EF4-FFF2-40B4-BE49-F238E27FC236}">
                <a16:creationId xmlns:a16="http://schemas.microsoft.com/office/drawing/2014/main" id="{FA4BECD3-E119-E0D6-3B6F-5F7C4956DE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5564" y="441532"/>
            <a:ext cx="767272" cy="575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78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EAFED-0687-4CF3-4DBC-929F4978BCEB}"/>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63C5BB9A-71B8-078D-D795-AD4F2FA0C4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25"/>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5488DE1-8C02-E8DF-03B8-A29DAC381444}"/>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6D724DDC-3838-CB45-989E-29E52155F92E}"/>
              </a:ext>
            </a:extLst>
          </p:cNvPr>
          <p:cNvSpPr/>
          <p:nvPr/>
        </p:nvSpPr>
        <p:spPr>
          <a:xfrm>
            <a:off x="0" y="2648197"/>
            <a:ext cx="4305298" cy="4209803"/>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CAAAF10D-4F01-FEF5-7521-B5384AF7FC3C}"/>
              </a:ext>
            </a:extLst>
          </p:cNvPr>
          <p:cNvSpPr txBox="1"/>
          <p:nvPr/>
        </p:nvSpPr>
        <p:spPr>
          <a:xfrm>
            <a:off x="184767" y="2780804"/>
            <a:ext cx="3935764" cy="39651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VIVID </a:t>
            </a:r>
            <a:r>
              <a:rPr lang="fr-CA" sz="2000" b="1" dirty="0">
                <a:solidFill>
                  <a:prstClr val="white"/>
                </a:solidFill>
                <a:latin typeface="Gotham Bold" panose="02000604030000020004" pitchFamily="2" charset="0"/>
              </a:rPr>
              <a:t>WAVE</a:t>
            </a:r>
            <a:endPar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endParaRPr>
          </a:p>
          <a:p>
            <a:pPr lvl="0">
              <a:lnSpc>
                <a:spcPts val="1600"/>
              </a:lnSpc>
              <a:spcBef>
                <a:spcPts val="600"/>
              </a:spcBef>
              <a:defRPr/>
            </a:pPr>
            <a:r>
              <a:rPr lang="fr-CA" sz="1400" dirty="0">
                <a:solidFill>
                  <a:prstClr val="white"/>
                </a:solidFill>
                <a:latin typeface="Gotham Light" pitchFamily="2" charset="0"/>
              </a:rPr>
              <a:t>Le luminaire </a:t>
            </a:r>
            <a:r>
              <a:rPr lang="fr-CA" sz="1400" dirty="0" err="1">
                <a:solidFill>
                  <a:prstClr val="white"/>
                </a:solidFill>
                <a:latin typeface="Gotham Light" pitchFamily="2" charset="0"/>
              </a:rPr>
              <a:t>Vivid</a:t>
            </a:r>
            <a:r>
              <a:rPr lang="fr-CA" sz="1400" dirty="0">
                <a:solidFill>
                  <a:prstClr val="white"/>
                </a:solidFill>
                <a:latin typeface="Gotham Light" pitchFamily="2" charset="0"/>
              </a:rPr>
              <a:t> </a:t>
            </a:r>
            <a:r>
              <a:rPr lang="fr-CA" sz="1400" dirty="0" err="1">
                <a:solidFill>
                  <a:prstClr val="white"/>
                </a:solidFill>
                <a:latin typeface="Gotham Light" pitchFamily="2" charset="0"/>
              </a:rPr>
              <a:t>Wave</a:t>
            </a:r>
            <a:r>
              <a:rPr lang="fr-CA" sz="1400" dirty="0">
                <a:solidFill>
                  <a:prstClr val="white"/>
                </a:solidFill>
                <a:latin typeface="Gotham Light" pitchFamily="2" charset="0"/>
              </a:rPr>
              <a:t> offre aux architectes et designers une solution d'éclairage compacte et performante, au profil élégant et robuste. Conçu pour une grande flexibilité, il est disponible en versions coudées par le haut ou par le côté, garantissant une intégration parfaite dans les applications architecturales. Ce luminaire </a:t>
            </a:r>
            <a:r>
              <a:rPr lang="fr-CA" sz="1400" dirty="0" err="1">
                <a:solidFill>
                  <a:prstClr val="white"/>
                </a:solidFill>
                <a:latin typeface="Gotham Light" pitchFamily="2" charset="0"/>
              </a:rPr>
              <a:t>dimmable</a:t>
            </a:r>
            <a:r>
              <a:rPr lang="fr-CA" sz="1400" dirty="0">
                <a:solidFill>
                  <a:prstClr val="white"/>
                </a:solidFill>
                <a:latin typeface="Gotham Light" pitchFamily="2" charset="0"/>
              </a:rPr>
              <a:t>, certifié IP68 et IK10, est disponible en couleur statique, blanc variable PWM, Dim to Warm, RGB &amp; RGBW PWM, SPI-Pixel et Direct DMX-Pixel. Bénéficiant d'une garantie de 10 ans, il est compatible avec divers connecteurs, profilés de montage et systèmes de contrôle pour une installation entièrement personnalisable.</a:t>
            </a:r>
          </a:p>
        </p:txBody>
      </p:sp>
      <p:sp>
        <p:nvSpPr>
          <p:cNvPr id="4" name="ZoneTexte 3">
            <a:hlinkClick r:id="rId4"/>
            <a:extLst>
              <a:ext uri="{FF2B5EF4-FFF2-40B4-BE49-F238E27FC236}">
                <a16:creationId xmlns:a16="http://schemas.microsoft.com/office/drawing/2014/main" id="{E283855E-511B-B90B-E961-E9773D7DB617}"/>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0D681E25-7CC1-2803-FAFB-35ABC5A87CF0}"/>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2A982AB5-69C7-5B9D-8C60-36D1AE7B2D78}"/>
              </a:ext>
            </a:extLst>
          </p:cNvPr>
          <p:cNvSpPr txBox="1"/>
          <p:nvPr/>
        </p:nvSpPr>
        <p:spPr>
          <a:xfrm>
            <a:off x="8997538" y="718984"/>
            <a:ext cx="1240701"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err="1">
                <a:ln>
                  <a:noFill/>
                </a:ln>
                <a:solidFill>
                  <a:prstClr val="white"/>
                </a:solidFill>
                <a:effectLst/>
                <a:uLnTx/>
                <a:uFillTx/>
                <a:latin typeface="Gotham Light" pitchFamily="2" charset="0"/>
                <a:ea typeface="+mn-ea"/>
                <a:cs typeface="+mn-cs"/>
              </a:rPr>
              <a:t>Vivid</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 </a:t>
            </a:r>
            <a:r>
              <a:rPr kumimoji="0" lang="fr-CA" sz="1400" b="0" i="0" u="none" strike="noStrike" kern="1200" cap="none" spc="0" normalizeH="0" baseline="0" noProof="0" dirty="0" err="1">
                <a:ln>
                  <a:noFill/>
                </a:ln>
                <a:solidFill>
                  <a:prstClr val="white"/>
                </a:solidFill>
                <a:effectLst/>
                <a:uLnTx/>
                <a:uFillTx/>
                <a:latin typeface="Gotham Light" pitchFamily="2" charset="0"/>
                <a:ea typeface="+mn-ea"/>
                <a:cs typeface="+mn-cs"/>
              </a:rPr>
              <a:t>Wave</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3" name="Graphic 2">
            <a:hlinkClick r:id="rId7"/>
            <a:extLst>
              <a:ext uri="{FF2B5EF4-FFF2-40B4-BE49-F238E27FC236}">
                <a16:creationId xmlns:a16="http://schemas.microsoft.com/office/drawing/2014/main" id="{71B85B09-2508-FDF2-C0E4-67B18A2FD20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97501" y="662635"/>
            <a:ext cx="1179302" cy="296510"/>
          </a:xfrm>
          <a:prstGeom prst="rect">
            <a:avLst/>
          </a:prstGeom>
        </p:spPr>
      </p:pic>
    </p:spTree>
    <p:extLst>
      <p:ext uri="{BB962C8B-B14F-4D97-AF65-F5344CB8AC3E}">
        <p14:creationId xmlns:p14="http://schemas.microsoft.com/office/powerpoint/2010/main" val="20930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0845A-94F8-AE3C-CD73-D368325437D7}"/>
            </a:ext>
          </a:extLst>
        </p:cNvPr>
        <p:cNvGrpSpPr/>
        <p:nvPr/>
      </p:nvGrpSpPr>
      <p:grpSpPr>
        <a:xfrm>
          <a:off x="0" y="0"/>
          <a:ext cx="0" cy="0"/>
          <a:chOff x="0" y="0"/>
          <a:chExt cx="0" cy="0"/>
        </a:xfrm>
      </p:grpSpPr>
      <p:pic>
        <p:nvPicPr>
          <p:cNvPr id="4100" name="Picture 4" descr="Canada Water Boardwalk">
            <a:extLst>
              <a:ext uri="{FF2B5EF4-FFF2-40B4-BE49-F238E27FC236}">
                <a16:creationId xmlns:a16="http://schemas.microsoft.com/office/drawing/2014/main" id="{0C5CB841-4765-B883-F320-C3315BD27C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407" b="1976"/>
          <a:stretch>
            <a:fillRect/>
          </a:stretch>
        </p:blipFill>
        <p:spPr bwMode="auto">
          <a:xfrm>
            <a:off x="-1" y="135468"/>
            <a:ext cx="12192000" cy="67225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750751C-0E74-B20D-50C6-E57C70EEE5D9}"/>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688A8EEB-4202-ED60-1611-F9022EC498D5}"/>
              </a:ext>
            </a:extLst>
          </p:cNvPr>
          <p:cNvSpPr/>
          <p:nvPr/>
        </p:nvSpPr>
        <p:spPr>
          <a:xfrm>
            <a:off x="0" y="4284132"/>
            <a:ext cx="4305298" cy="257386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6BAF97E4-3A4D-5E1B-97A6-A7A8D40FB1C3}"/>
              </a:ext>
            </a:extLst>
          </p:cNvPr>
          <p:cNvSpPr txBox="1"/>
          <p:nvPr/>
        </p:nvSpPr>
        <p:spPr>
          <a:xfrm>
            <a:off x="175914" y="4528868"/>
            <a:ext cx="3935764" cy="21185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V20S OPTIC</a:t>
            </a:r>
          </a:p>
          <a:p>
            <a:pPr lvl="0">
              <a:lnSpc>
                <a:spcPts val="1600"/>
              </a:lnSpc>
              <a:spcBef>
                <a:spcPts val="600"/>
              </a:spcBef>
              <a:defRPr/>
            </a:pPr>
            <a:r>
              <a:rPr lang="fr-CA" sz="1400" dirty="0">
                <a:solidFill>
                  <a:prstClr val="white"/>
                </a:solidFill>
                <a:latin typeface="Gotham Light" pitchFamily="2" charset="0"/>
              </a:rPr>
              <a:t>Le Vivid </a:t>
            </a:r>
            <a:r>
              <a:rPr lang="fr-CA" sz="1400" dirty="0" err="1">
                <a:solidFill>
                  <a:prstClr val="white"/>
                </a:solidFill>
                <a:latin typeface="Gotham Light" pitchFamily="2" charset="0"/>
              </a:rPr>
              <a:t>Wave</a:t>
            </a:r>
            <a:r>
              <a:rPr lang="fr-CA" sz="1400" dirty="0">
                <a:solidFill>
                  <a:prstClr val="white"/>
                </a:solidFill>
                <a:latin typeface="Gotham Light" pitchFamily="2" charset="0"/>
              </a:rPr>
              <a:t> offre aux architectes et designers une solution d'éclairage compacte et performante, au profil élégant et durable. Conçu pour la flexibilité, il est disponible en configurations à courbure supérieure ou latérale, garantissant une intégration parfaite aux applications architecturales.</a:t>
            </a:r>
          </a:p>
        </p:txBody>
      </p:sp>
      <p:sp>
        <p:nvSpPr>
          <p:cNvPr id="4" name="ZoneTexte 3">
            <a:hlinkClick r:id="rId4"/>
            <a:extLst>
              <a:ext uri="{FF2B5EF4-FFF2-40B4-BE49-F238E27FC236}">
                <a16:creationId xmlns:a16="http://schemas.microsoft.com/office/drawing/2014/main" id="{A4DE6063-BA60-A4BC-F684-43927877049E}"/>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F614B9A3-053B-7213-5887-E344F733C2DC}"/>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1DCB94BB-8954-D3DC-1D55-F83EE5D54A25}"/>
              </a:ext>
            </a:extLst>
          </p:cNvPr>
          <p:cNvSpPr txBox="1"/>
          <p:nvPr/>
        </p:nvSpPr>
        <p:spPr>
          <a:xfrm>
            <a:off x="8860367" y="718984"/>
            <a:ext cx="1377872"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V20S OPTIC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8" name="Graphic 7">
            <a:hlinkClick r:id="rId7"/>
            <a:extLst>
              <a:ext uri="{FF2B5EF4-FFF2-40B4-BE49-F238E27FC236}">
                <a16:creationId xmlns:a16="http://schemas.microsoft.com/office/drawing/2014/main" id="{DA52FF25-BFCC-0639-90FB-20BA235FA62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240304" y="699064"/>
            <a:ext cx="1547176" cy="255284"/>
          </a:xfrm>
          <a:prstGeom prst="rect">
            <a:avLst/>
          </a:prstGeom>
        </p:spPr>
      </p:pic>
    </p:spTree>
    <p:extLst>
      <p:ext uri="{BB962C8B-B14F-4D97-AF65-F5344CB8AC3E}">
        <p14:creationId xmlns:p14="http://schemas.microsoft.com/office/powerpoint/2010/main" val="39859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7F161-1D68-9CDD-D7A8-1B1FB5594940}"/>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7AF675CA-B521-59E4-60F6-8A428E3161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67"/>
          <a:stretch>
            <a:fillRect/>
          </a:stretch>
        </p:blipFill>
        <p:spPr bwMode="auto">
          <a:xfrm>
            <a:off x="-1" y="0"/>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19AE5ED-678C-14CB-6B75-252A9D34ABBE}"/>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1349A50C-8A68-DE4E-091A-E714956B7F2A}"/>
              </a:ext>
            </a:extLst>
          </p:cNvPr>
          <p:cNvSpPr/>
          <p:nvPr/>
        </p:nvSpPr>
        <p:spPr>
          <a:xfrm>
            <a:off x="0" y="3191934"/>
            <a:ext cx="4305298" cy="3666066"/>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666AB9DF-22A1-6211-83BC-FF1442F9C2AE}"/>
              </a:ext>
            </a:extLst>
          </p:cNvPr>
          <p:cNvSpPr txBox="1"/>
          <p:nvPr/>
        </p:nvSpPr>
        <p:spPr>
          <a:xfrm>
            <a:off x="175914" y="3360468"/>
            <a:ext cx="3935764" cy="33496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UL316 RING SERIES</a:t>
            </a:r>
          </a:p>
          <a:p>
            <a:pPr lvl="0">
              <a:lnSpc>
                <a:spcPts val="1600"/>
              </a:lnSpc>
              <a:spcBef>
                <a:spcPts val="600"/>
              </a:spcBef>
              <a:defRPr/>
            </a:pPr>
            <a:r>
              <a:rPr lang="fr-CA" sz="1400" dirty="0">
                <a:solidFill>
                  <a:prstClr val="white"/>
                </a:solidFill>
                <a:latin typeface="Gotham Light" pitchFamily="2" charset="0"/>
              </a:rPr>
              <a:t>Fabriquée avec un corps robuste en acier inoxydable moulé, la série Ring est conçue pour résister aux environnements aquatiques tout en offrant des performances durables. Entièrement submersible et conçu pour une fiabilité à toute épreuve, ce puissant luminaire LED anime les jeux d'eau grâce à un éclairage vibrant et des effets visuels dynamiques. Qu'il s'agisse d'embellir des fontaines architecturales ou de créer des spectacles nocturnes captivants, la série Ring transforme des éléments aquatiques ordinaires en points de mire exceptionnels.</a:t>
            </a:r>
          </a:p>
        </p:txBody>
      </p:sp>
      <p:sp>
        <p:nvSpPr>
          <p:cNvPr id="4" name="ZoneTexte 3">
            <a:hlinkClick r:id="rId4"/>
            <a:extLst>
              <a:ext uri="{FF2B5EF4-FFF2-40B4-BE49-F238E27FC236}">
                <a16:creationId xmlns:a16="http://schemas.microsoft.com/office/drawing/2014/main" id="{36096AF1-E0AE-CD0A-CA88-F1484DD21E1C}"/>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C0BE667D-F449-8D53-4E89-114FD85A9A2A}"/>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ECCD8264-69AA-C07D-26F2-17FC5A4A1EB9}"/>
              </a:ext>
            </a:extLst>
          </p:cNvPr>
          <p:cNvSpPr txBox="1"/>
          <p:nvPr/>
        </p:nvSpPr>
        <p:spPr>
          <a:xfrm>
            <a:off x="8437033" y="718984"/>
            <a:ext cx="180120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UL316 Ring </a:t>
            </a:r>
            <a:r>
              <a:rPr kumimoji="0" lang="fr-CA" sz="1400" b="0" i="0" u="none" strike="noStrike" kern="1200" cap="none" spc="0" normalizeH="0" baseline="0" noProof="0" dirty="0" err="1">
                <a:ln>
                  <a:noFill/>
                </a:ln>
                <a:solidFill>
                  <a:prstClr val="white"/>
                </a:solidFill>
                <a:effectLst/>
                <a:uLnTx/>
                <a:uFillTx/>
                <a:latin typeface="Gotham Light" pitchFamily="2" charset="0"/>
                <a:ea typeface="+mn-ea"/>
                <a:cs typeface="+mn-cs"/>
              </a:rPr>
              <a:t>Series</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3" name="Picture 2" descr="unmei leds logo">
            <a:hlinkClick r:id="rId7"/>
            <a:extLst>
              <a:ext uri="{FF2B5EF4-FFF2-40B4-BE49-F238E27FC236}">
                <a16:creationId xmlns:a16="http://schemas.microsoft.com/office/drawing/2014/main" id="{F25B2001-8ECC-6180-4B6D-F7BFFA68D6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9679" y="628946"/>
            <a:ext cx="1432320" cy="35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77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F3475-EAE0-97A4-8229-3BD40CABE5E4}"/>
            </a:ext>
          </a:extLst>
        </p:cNvPr>
        <p:cNvGrpSpPr/>
        <p:nvPr/>
      </p:nvGrpSpPr>
      <p:grpSpPr>
        <a:xfrm>
          <a:off x="0" y="0"/>
          <a:ext cx="0" cy="0"/>
          <a:chOff x="0" y="0"/>
          <a:chExt cx="0" cy="0"/>
        </a:xfrm>
      </p:grpSpPr>
      <p:pic>
        <p:nvPicPr>
          <p:cNvPr id="3080" name="Picture 8">
            <a:extLst>
              <a:ext uri="{FF2B5EF4-FFF2-40B4-BE49-F238E27FC236}">
                <a16:creationId xmlns:a16="http://schemas.microsoft.com/office/drawing/2014/main" id="{65348B88-E53D-6EF6-6CC6-A6192FF364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482"/>
          <a:stretch>
            <a:fillRect/>
          </a:stretch>
        </p:blipFill>
        <p:spPr bwMode="auto">
          <a:xfrm>
            <a:off x="0" y="-1"/>
            <a:ext cx="12191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E367316-DB38-9A9D-002A-6EFE019BC57E}"/>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37C96EAD-5344-6C0A-2724-C8091F456944}"/>
              </a:ext>
            </a:extLst>
          </p:cNvPr>
          <p:cNvSpPr/>
          <p:nvPr/>
        </p:nvSpPr>
        <p:spPr>
          <a:xfrm>
            <a:off x="0" y="2814320"/>
            <a:ext cx="4305298" cy="4043680"/>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E4B62F0C-AB3F-3EB1-BE2B-34C47FD2E253}"/>
              </a:ext>
            </a:extLst>
          </p:cNvPr>
          <p:cNvSpPr txBox="1"/>
          <p:nvPr/>
        </p:nvSpPr>
        <p:spPr>
          <a:xfrm>
            <a:off x="175914" y="2918508"/>
            <a:ext cx="3935764" cy="38010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EXTON POWERSPAN CABLE SYSTEM</a:t>
            </a:r>
          </a:p>
          <a:p>
            <a:pPr marL="0" marR="0" lvl="0" indent="0" algn="l" defTabSz="914400" rtl="0" eaLnBrk="1" fontAlgn="auto" latinLnBrk="0" hangingPunct="1">
              <a:lnSpc>
                <a:spcPct val="100000"/>
              </a:lnSpc>
              <a:spcBef>
                <a:spcPts val="600"/>
              </a:spcBef>
              <a:spcAft>
                <a:spcPts val="0"/>
              </a:spcAft>
              <a:buClrTx/>
              <a:buSzTx/>
              <a:buFontTx/>
              <a:buNone/>
              <a:tabLst/>
              <a:defRPr/>
            </a:pPr>
            <a:r>
              <a:rPr lang="fr-CA" sz="1400" dirty="0">
                <a:solidFill>
                  <a:prstClr val="white"/>
                </a:solidFill>
                <a:latin typeface="Gotham Light" pitchFamily="2" charset="0"/>
              </a:rPr>
              <a:t>De l'aube crépusculaire à la nuit la plus noire, </a:t>
            </a:r>
            <a:r>
              <a:rPr lang="fr-CA" sz="1400" dirty="0" err="1">
                <a:solidFill>
                  <a:prstClr val="white"/>
                </a:solidFill>
                <a:latin typeface="Gotham Light" pitchFamily="2" charset="0"/>
              </a:rPr>
              <a:t>Exton</a:t>
            </a:r>
            <a:r>
              <a:rPr lang="fr-CA" sz="1400" dirty="0">
                <a:solidFill>
                  <a:prstClr val="white"/>
                </a:solidFill>
                <a:latin typeface="Gotham Light" pitchFamily="2" charset="0"/>
              </a:rPr>
              <a:t> crée un dialogue harmonieux entre les personnes, les structures et les bâtiments. Connectez les modules selon vos besoins sur le câble </a:t>
            </a:r>
            <a:r>
              <a:rPr lang="fr-CA" sz="1400" dirty="0" err="1">
                <a:solidFill>
                  <a:prstClr val="white"/>
                </a:solidFill>
                <a:latin typeface="Gotham Light" pitchFamily="2" charset="0"/>
              </a:rPr>
              <a:t>Powerspan</a:t>
            </a:r>
            <a:r>
              <a:rPr lang="fr-CA" sz="1400" dirty="0">
                <a:solidFill>
                  <a:prstClr val="white"/>
                </a:solidFill>
                <a:latin typeface="Gotham Light" pitchFamily="2" charset="0"/>
              </a:rPr>
              <a:t> pour obtenir un éclairage flexible là où vous en avez besoin. Les systèmes IP65 complets de </a:t>
            </a:r>
            <a:r>
              <a:rPr lang="fr-CA" sz="1400" dirty="0" err="1">
                <a:solidFill>
                  <a:prstClr val="white"/>
                </a:solidFill>
                <a:latin typeface="Gotham Light" pitchFamily="2" charset="0"/>
              </a:rPr>
              <a:t>Tegan</a:t>
            </a:r>
            <a:r>
              <a:rPr lang="fr-CA" sz="1400" dirty="0">
                <a:solidFill>
                  <a:prstClr val="white"/>
                </a:solidFill>
                <a:latin typeface="Gotham Light" pitchFamily="2" charset="0"/>
              </a:rPr>
              <a:t> associent de magnifiques modules LED, des supports de montage, des alimentations et des poteaux conçus avec soin. Ils sont équipés de processeurs de contrôle intelligents à courant constant pour garantir un rendement lumineux durable.</a:t>
            </a:r>
          </a:p>
        </p:txBody>
      </p:sp>
      <p:sp>
        <p:nvSpPr>
          <p:cNvPr id="4" name="ZoneTexte 3">
            <a:hlinkClick r:id="rId4"/>
            <a:extLst>
              <a:ext uri="{FF2B5EF4-FFF2-40B4-BE49-F238E27FC236}">
                <a16:creationId xmlns:a16="http://schemas.microsoft.com/office/drawing/2014/main" id="{8CA67803-81A4-A837-D973-85032CC8DE88}"/>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F5795AE2-2CAF-7459-3758-1471E361064A}"/>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739603DA-31E1-1FD5-5CAE-C093E880C636}"/>
              </a:ext>
            </a:extLst>
          </p:cNvPr>
          <p:cNvSpPr txBox="1"/>
          <p:nvPr/>
        </p:nvSpPr>
        <p:spPr>
          <a:xfrm>
            <a:off x="6593840" y="718984"/>
            <a:ext cx="3644399"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EXTON POWERSPAN CABLE SYSTEM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3078" name="Picture 6" descr=" ">
            <a:hlinkClick r:id="rId7"/>
            <a:extLst>
              <a:ext uri="{FF2B5EF4-FFF2-40B4-BE49-F238E27FC236}">
                <a16:creationId xmlns:a16="http://schemas.microsoft.com/office/drawing/2014/main" id="{0DFF1D15-4620-66FB-BE17-90939BEC28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9870" y="558800"/>
            <a:ext cx="1217930" cy="44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00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922F75D7-EB4E-49ED-50CA-AB1828635DE0}"/>
              </a:ext>
            </a:extLst>
          </p:cNvPr>
          <p:cNvSpPr>
            <a:spLocks noGrp="1"/>
          </p:cNvSpPr>
          <p:nvPr>
            <p:ph type="body" sz="quarter" idx="10"/>
          </p:nvPr>
        </p:nvSpPr>
        <p:spPr>
          <a:xfrm>
            <a:off x="1103561" y="1492403"/>
            <a:ext cx="9984878" cy="4247337"/>
          </a:xfrm>
        </p:spPr>
        <p:txBody>
          <a:bodyPr/>
          <a:lstStyle/>
          <a:p>
            <a:r>
              <a:rPr lang="fr-CA" b="1" dirty="0"/>
              <a:t>Un éclairage extérieur bien conçu peut transformer un aménagement paysager en rehaussant à la fois sa beauté et sa fonctionnalité. Des luminaires judicieusement placés mettent en valeur les éléments architecturaux, sécurisent les déplacements le long des sentiers et créent des espaces accueillants, agréables à utiliser. La lumière façonne aussi l’ambiance : des lueurs douces rendent un jardin intime, tandis que des accents plus marqués ajoutent du relief et du caractère.</a:t>
            </a:r>
            <a:endParaRPr lang="fr-FR" b="1" dirty="0"/>
          </a:p>
        </p:txBody>
      </p:sp>
      <p:sp>
        <p:nvSpPr>
          <p:cNvPr id="2" name="Rectangle 1">
            <a:hlinkClick r:id="rId3"/>
            <a:extLst>
              <a:ext uri="{FF2B5EF4-FFF2-40B4-BE49-F238E27FC236}">
                <a16:creationId xmlns:a16="http://schemas.microsoft.com/office/drawing/2014/main" id="{33A3DB17-DBB4-135C-795D-799DC1CA5C6B}"/>
              </a:ext>
            </a:extLst>
          </p:cNvPr>
          <p:cNvSpPr/>
          <p:nvPr/>
        </p:nvSpPr>
        <p:spPr>
          <a:xfrm>
            <a:off x="7415213" y="2055129"/>
            <a:ext cx="4199689" cy="20936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537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943DE-7648-756F-E46F-63F471C3D2F4}"/>
            </a:ext>
          </a:extLst>
        </p:cNvPr>
        <p:cNvGrpSpPr/>
        <p:nvPr/>
      </p:nvGrpSpPr>
      <p:grpSpPr>
        <a:xfrm>
          <a:off x="0" y="0"/>
          <a:ext cx="0" cy="0"/>
          <a:chOff x="0" y="0"/>
          <a:chExt cx="0" cy="0"/>
        </a:xfrm>
      </p:grpSpPr>
      <p:pic>
        <p:nvPicPr>
          <p:cNvPr id="4106" name="Picture 10" descr="Ultra 35 Pole Spot">
            <a:extLst>
              <a:ext uri="{FF2B5EF4-FFF2-40B4-BE49-F238E27FC236}">
                <a16:creationId xmlns:a16="http://schemas.microsoft.com/office/drawing/2014/main" id="{EBFA429A-3EA7-D04C-1A51-180B1BAB8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2069" y="2552702"/>
            <a:ext cx="4305298" cy="430529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Ultra 35 Spot Light">
            <a:extLst>
              <a:ext uri="{FF2B5EF4-FFF2-40B4-BE49-F238E27FC236}">
                <a16:creationId xmlns:a16="http://schemas.microsoft.com/office/drawing/2014/main" id="{13E9BE2E-7009-FD24-6A17-D9FD504E65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373"/>
          <a:stretch>
            <a:fillRect/>
          </a:stretch>
        </p:blipFill>
        <p:spPr bwMode="auto">
          <a:xfrm rot="16200000">
            <a:off x="-207218" y="766017"/>
            <a:ext cx="3349426" cy="293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ltra 35 Spot Light - Image 2">
            <a:extLst>
              <a:ext uri="{FF2B5EF4-FFF2-40B4-BE49-F238E27FC236}">
                <a16:creationId xmlns:a16="http://schemas.microsoft.com/office/drawing/2014/main" id="{0F3F19D7-DA29-998F-15F6-FCB0BBF0AC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290"/>
          <a:stretch>
            <a:fillRect/>
          </a:stretch>
        </p:blipFill>
        <p:spPr bwMode="auto">
          <a:xfrm>
            <a:off x="7185025" y="225631"/>
            <a:ext cx="5006975" cy="663236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680460A-7F5C-E360-295F-F5090E7A98D7}"/>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C7FFAA55-917F-4423-E799-2382EB309699}"/>
              </a:ext>
            </a:extLst>
          </p:cNvPr>
          <p:cNvSpPr/>
          <p:nvPr/>
        </p:nvSpPr>
        <p:spPr>
          <a:xfrm>
            <a:off x="0" y="3796145"/>
            <a:ext cx="4305298" cy="3061856"/>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6952DA96-682B-2A61-1DB0-5D1C7B1D7063}"/>
              </a:ext>
            </a:extLst>
          </p:cNvPr>
          <p:cNvSpPr txBox="1"/>
          <p:nvPr/>
        </p:nvSpPr>
        <p:spPr>
          <a:xfrm>
            <a:off x="184767" y="4027583"/>
            <a:ext cx="3935764" cy="263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ULTRA 35</a:t>
            </a:r>
          </a:p>
          <a:p>
            <a:pPr lvl="0">
              <a:spcBef>
                <a:spcPts val="600"/>
              </a:spcBef>
              <a:defRPr/>
            </a:pPr>
            <a:r>
              <a:rPr lang="fr-CA" sz="1400" dirty="0">
                <a:solidFill>
                  <a:prstClr val="white"/>
                </a:solidFill>
                <a:latin typeface="Gotham Light" pitchFamily="2" charset="0"/>
              </a:rPr>
              <a:t>Le projecteur Ultra 35 Spot est conçu pour être fixé sur des surfaces verticales ou dans le sol grâce à l'accessoire Spike. Il peut être utilisé comme éclairage directionnel ou dans la mise en valeur d'éléments architecturaux et structurels. Sa tête entièrement orientable offre une rotation de 120° et une inclinaison de 0 à 120°, et se fixe solidement grâce à son système de verrouillage intégré.</a:t>
            </a:r>
          </a:p>
        </p:txBody>
      </p:sp>
      <p:sp>
        <p:nvSpPr>
          <p:cNvPr id="4" name="ZoneTexte 3">
            <a:hlinkClick r:id="rId6"/>
            <a:extLst>
              <a:ext uri="{FF2B5EF4-FFF2-40B4-BE49-F238E27FC236}">
                <a16:creationId xmlns:a16="http://schemas.microsoft.com/office/drawing/2014/main" id="{48F660AA-8914-39B0-6458-7078D2B07909}"/>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CD2FD6DA-095F-8B11-3B75-90FBCC127CA2}"/>
              </a:ext>
            </a:extLst>
          </p:cNvPr>
          <p:cNvPicPr>
            <a:picLocks noChangeAspect="1"/>
          </p:cNvPicPr>
          <p:nvPr/>
        </p:nvPicPr>
        <p:blipFill>
          <a:blip r:embed="rId7"/>
          <a:stretch>
            <a:fillRect/>
          </a:stretch>
        </p:blipFill>
        <p:spPr>
          <a:xfrm>
            <a:off x="175914" y="-104164"/>
            <a:ext cx="1719177" cy="1117599"/>
          </a:xfrm>
          <a:prstGeom prst="rect">
            <a:avLst/>
          </a:prstGeom>
        </p:spPr>
      </p:pic>
      <p:sp>
        <p:nvSpPr>
          <p:cNvPr id="6" name="ZoneTexte 3">
            <a:hlinkClick r:id="rId8"/>
            <a:extLst>
              <a:ext uri="{FF2B5EF4-FFF2-40B4-BE49-F238E27FC236}">
                <a16:creationId xmlns:a16="http://schemas.microsoft.com/office/drawing/2014/main" id="{FB493735-6FB0-B9A8-FDCA-3C1CDFE041C9}"/>
              </a:ext>
            </a:extLst>
          </p:cNvPr>
          <p:cNvSpPr txBox="1"/>
          <p:nvPr/>
        </p:nvSpPr>
        <p:spPr>
          <a:xfrm>
            <a:off x="9286503" y="718984"/>
            <a:ext cx="951735"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Ultra 35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6146" name="Picture 2" descr="Hunza Outdoor Lighting">
            <a:hlinkClick r:id="rId9"/>
            <a:extLst>
              <a:ext uri="{FF2B5EF4-FFF2-40B4-BE49-F238E27FC236}">
                <a16:creationId xmlns:a16="http://schemas.microsoft.com/office/drawing/2014/main" id="{A20A2226-1AA6-93AA-F020-724D4319CF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3673" y="577008"/>
            <a:ext cx="1303336" cy="49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37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28EF2-0AC0-F255-372D-E743DAB54239}"/>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F4E1B30B-EA98-E48C-55C6-26389D14F9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296"/>
          <a:stretch>
            <a:fillRect/>
          </a:stretch>
        </p:blipFill>
        <p:spPr bwMode="auto">
          <a:xfrm>
            <a:off x="0" y="1117599"/>
            <a:ext cx="5143500" cy="57404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48D860EA-45FD-1B49-C0A0-5F0CD63407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185"/>
          <a:stretch>
            <a:fillRect/>
          </a:stretch>
        </p:blipFill>
        <p:spPr bwMode="auto">
          <a:xfrm>
            <a:off x="5143500" y="0"/>
            <a:ext cx="70484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98C8589-4C01-F09A-3C50-CE8C03EC793E}"/>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025A4FF4-16CA-9D62-5BF7-D321429BC274}"/>
              </a:ext>
            </a:extLst>
          </p:cNvPr>
          <p:cNvSpPr/>
          <p:nvPr/>
        </p:nvSpPr>
        <p:spPr>
          <a:xfrm>
            <a:off x="0" y="4298868"/>
            <a:ext cx="4305298" cy="2559132"/>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D1D36535-5FA9-C0F5-DE1D-1452C2070B12}"/>
              </a:ext>
            </a:extLst>
          </p:cNvPr>
          <p:cNvSpPr txBox="1"/>
          <p:nvPr/>
        </p:nvSpPr>
        <p:spPr>
          <a:xfrm>
            <a:off x="184767" y="4517769"/>
            <a:ext cx="3935764" cy="22006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SINGLE POLE LIGHT</a:t>
            </a:r>
          </a:p>
          <a:p>
            <a:pPr marL="0" marR="0" lvl="0" indent="0" algn="l" defTabSz="914400" rtl="0" eaLnBrk="1" fontAlgn="auto" latinLnBrk="0" hangingPunct="1">
              <a:lnSpc>
                <a:spcPct val="100000"/>
              </a:lnSpc>
              <a:spcBef>
                <a:spcPts val="600"/>
              </a:spcBef>
              <a:spcAft>
                <a:spcPts val="0"/>
              </a:spcAft>
              <a:buClrTx/>
              <a:buSzTx/>
              <a:buFontTx/>
              <a:buNone/>
              <a:tabLst/>
              <a:defRPr/>
            </a:pPr>
            <a:r>
              <a:rPr lang="fr-CA" sz="1400" dirty="0">
                <a:solidFill>
                  <a:prstClr val="white"/>
                </a:solidFill>
                <a:latin typeface="Gotham Light" pitchFamily="2" charset="0"/>
              </a:rPr>
              <a:t>Le Single Pole Light est équipé d'un projecteur individuel fixé à un bras entièrement orientable, permettant une rotation à 360° et une inclinaison de 0 à 90°. Ce luminaire est idéal pour l'éclairage de chemins et d'arbres. La tête peut être orientée vers le bas pour éliminer la lumière verticale.</a:t>
            </a:r>
          </a:p>
        </p:txBody>
      </p:sp>
      <p:sp>
        <p:nvSpPr>
          <p:cNvPr id="4" name="ZoneTexte 3">
            <a:hlinkClick r:id="rId5"/>
            <a:extLst>
              <a:ext uri="{FF2B5EF4-FFF2-40B4-BE49-F238E27FC236}">
                <a16:creationId xmlns:a16="http://schemas.microsoft.com/office/drawing/2014/main" id="{1C7111EB-DEFF-BF39-8417-2A59EFAA8466}"/>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BD56F24A-EB4D-0733-4137-649329A59C12}"/>
              </a:ext>
            </a:extLst>
          </p:cNvPr>
          <p:cNvPicPr>
            <a:picLocks noChangeAspect="1"/>
          </p:cNvPicPr>
          <p:nvPr/>
        </p:nvPicPr>
        <p:blipFill>
          <a:blip r:embed="rId6"/>
          <a:stretch>
            <a:fillRect/>
          </a:stretch>
        </p:blipFill>
        <p:spPr>
          <a:xfrm>
            <a:off x="175914" y="-104164"/>
            <a:ext cx="1719177" cy="1117599"/>
          </a:xfrm>
          <a:prstGeom prst="rect">
            <a:avLst/>
          </a:prstGeom>
        </p:spPr>
      </p:pic>
      <p:sp>
        <p:nvSpPr>
          <p:cNvPr id="6" name="ZoneTexte 3">
            <a:hlinkClick r:id="rId7"/>
            <a:extLst>
              <a:ext uri="{FF2B5EF4-FFF2-40B4-BE49-F238E27FC236}">
                <a16:creationId xmlns:a16="http://schemas.microsoft.com/office/drawing/2014/main" id="{11B173D2-312E-5909-573F-72C79574D965}"/>
              </a:ext>
            </a:extLst>
          </p:cNvPr>
          <p:cNvSpPr txBox="1"/>
          <p:nvPr/>
        </p:nvSpPr>
        <p:spPr>
          <a:xfrm>
            <a:off x="8526483" y="718984"/>
            <a:ext cx="171175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Single Pole Light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6146" name="Picture 2" descr="Hunza Outdoor Lighting">
            <a:hlinkClick r:id="rId8"/>
            <a:extLst>
              <a:ext uri="{FF2B5EF4-FFF2-40B4-BE49-F238E27FC236}">
                <a16:creationId xmlns:a16="http://schemas.microsoft.com/office/drawing/2014/main" id="{C2A291BF-1709-CEA3-E2B8-76E2ED04DD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7821" y="577008"/>
            <a:ext cx="1303336" cy="49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0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FC2BB-D6E1-B107-9859-A833DBED5C3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8408204C-C331-6975-35B3-B9F06BD662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43"/>
          <a:stretch>
            <a:fillRect/>
          </a:stretch>
        </p:blipFill>
        <p:spPr bwMode="auto">
          <a:xfrm>
            <a:off x="4305298" y="0"/>
            <a:ext cx="78867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C2EE8BD-E0DD-F413-9951-8C9679B60A65}"/>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2C411953-48FF-521C-0F02-A44E375DA3BC}"/>
              </a:ext>
            </a:extLst>
          </p:cNvPr>
          <p:cNvSpPr/>
          <p:nvPr/>
        </p:nvSpPr>
        <p:spPr>
          <a:xfrm>
            <a:off x="0" y="3728720"/>
            <a:ext cx="4305298" cy="3129280"/>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6BFCE290-13A9-A7F5-9E6C-BFDE1F1005B7}"/>
              </a:ext>
            </a:extLst>
          </p:cNvPr>
          <p:cNvSpPr txBox="1"/>
          <p:nvPr/>
        </p:nvSpPr>
        <p:spPr>
          <a:xfrm>
            <a:off x="184767" y="3931920"/>
            <a:ext cx="3935764" cy="28469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MICRO SPIKE SPOT</a:t>
            </a:r>
          </a:p>
          <a:p>
            <a:pPr lvl="0">
              <a:spcBef>
                <a:spcPts val="600"/>
              </a:spcBef>
              <a:defRPr/>
            </a:pPr>
            <a:r>
              <a:rPr lang="fr-CA" sz="1400" dirty="0">
                <a:solidFill>
                  <a:prstClr val="white"/>
                </a:solidFill>
                <a:latin typeface="Gotham Light" pitchFamily="2" charset="0"/>
              </a:rPr>
              <a:t>Le Micro Spike Spot est un mini spot d'extérieur basse tension à intensité variable, doté d'un piquet de 150 mm pour une installation en pleine terre. Idéal pour éclairer les petits arbres. Plantez-le et orientez-le simplement. Parfait pour les jardinières et les grands pots. Usiné avec précision en acier inoxydable 316 ou en cuivre, ce luminaire bénéficie d'un indice de protection IP68 contre les projections d'eau, pour une tranquillité d'esprit totale. </a:t>
            </a:r>
          </a:p>
        </p:txBody>
      </p:sp>
      <p:sp>
        <p:nvSpPr>
          <p:cNvPr id="4" name="ZoneTexte 3">
            <a:hlinkClick r:id="rId4"/>
            <a:extLst>
              <a:ext uri="{FF2B5EF4-FFF2-40B4-BE49-F238E27FC236}">
                <a16:creationId xmlns:a16="http://schemas.microsoft.com/office/drawing/2014/main" id="{1ECB14DF-068F-49BE-A30B-25EF63EC0D4E}"/>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68F147C0-848A-E6AC-6AC6-18ADE232B6BC}"/>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CBDBEF89-5C0F-4CE1-B54D-9C243082575D}"/>
              </a:ext>
            </a:extLst>
          </p:cNvPr>
          <p:cNvSpPr txBox="1"/>
          <p:nvPr/>
        </p:nvSpPr>
        <p:spPr>
          <a:xfrm>
            <a:off x="8506691" y="718984"/>
            <a:ext cx="1731548"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Micro Spike Spot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3076" name="Picture 4">
            <a:extLst>
              <a:ext uri="{FF2B5EF4-FFF2-40B4-BE49-F238E27FC236}">
                <a16:creationId xmlns:a16="http://schemas.microsoft.com/office/drawing/2014/main" id="{43FDD98A-7229-EE85-7122-640DD41474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445" y="1257956"/>
            <a:ext cx="2330407" cy="23304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uxR Ltd">
            <a:hlinkClick r:id="rId8"/>
            <a:extLst>
              <a:ext uri="{FF2B5EF4-FFF2-40B4-BE49-F238E27FC236}">
                <a16:creationId xmlns:a16="http://schemas.microsoft.com/office/drawing/2014/main" id="{C3E8D583-BEA5-5504-0640-DA3BC6FE64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5413" y="666307"/>
            <a:ext cx="950811" cy="30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49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7DF5B-333C-1C7A-C6CA-46370D6F7477}"/>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617E52D3-1EDC-14D8-B627-EE94FB3463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9" b="13439"/>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6395788-3CA3-B1A5-F840-9C7BFA631326}"/>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D997819B-D446-63A8-A8B2-B7EB74FEDD06}"/>
              </a:ext>
            </a:extLst>
          </p:cNvPr>
          <p:cNvSpPr/>
          <p:nvPr/>
        </p:nvSpPr>
        <p:spPr>
          <a:xfrm>
            <a:off x="0" y="3525078"/>
            <a:ext cx="4305298" cy="3332922"/>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BC8AC207-C648-DBE1-AAE5-33DB0114FE15}"/>
              </a:ext>
            </a:extLst>
          </p:cNvPr>
          <p:cNvSpPr txBox="1"/>
          <p:nvPr/>
        </p:nvSpPr>
        <p:spPr>
          <a:xfrm>
            <a:off x="184767" y="3728720"/>
            <a:ext cx="3935764"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AALINE X OG: BRICK</a:t>
            </a:r>
          </a:p>
          <a:p>
            <a:pPr lvl="0">
              <a:spcBef>
                <a:spcPts val="600"/>
              </a:spcBef>
              <a:defRPr/>
            </a:pPr>
            <a:r>
              <a:rPr lang="fr-CA" sz="1400" dirty="0">
                <a:solidFill>
                  <a:prstClr val="white"/>
                </a:solidFill>
                <a:latin typeface="Gotham Light" pitchFamily="2" charset="0"/>
              </a:rPr>
              <a:t>Le luminaire OG Brick Light (OG-BR), conçu en collaboration avec OG </a:t>
            </a:r>
            <a:r>
              <a:rPr lang="fr-CA" sz="1400" dirty="0" err="1">
                <a:solidFill>
                  <a:prstClr val="white"/>
                </a:solidFill>
                <a:latin typeface="Gotham Light" pitchFamily="2" charset="0"/>
              </a:rPr>
              <a:t>Architects</a:t>
            </a:r>
            <a:r>
              <a:rPr lang="fr-CA" sz="1400" dirty="0">
                <a:solidFill>
                  <a:prstClr val="white"/>
                </a:solidFill>
                <a:latin typeface="Gotham Light" pitchFamily="2" charset="0"/>
              </a:rPr>
              <a:t>, est le premier du genre dans la gamme d'éclairage extérieur d'</a:t>
            </a:r>
            <a:r>
              <a:rPr lang="fr-CA" sz="1400" dirty="0" err="1">
                <a:solidFill>
                  <a:prstClr val="white"/>
                </a:solidFill>
                <a:latin typeface="Gotham Light" pitchFamily="2" charset="0"/>
              </a:rPr>
              <a:t>aaline</a:t>
            </a:r>
            <a:r>
              <a:rPr lang="fr-CA" sz="1400" dirty="0">
                <a:solidFill>
                  <a:prstClr val="white"/>
                </a:solidFill>
                <a:latin typeface="Gotham Light" pitchFamily="2" charset="0"/>
              </a:rPr>
              <a:t>. Logé dans un boîtier métallique robuste doté d'une lentille en maille, l'OG Brick offre une élégance discrète pour un éclairage extérieur intemporel. Certifié pour une utilisation en extérieur, l'OG Brick Light est disponible en plusieurs formats modulaires et s'intègre harmonieusement à tout environnement.</a:t>
            </a:r>
          </a:p>
        </p:txBody>
      </p:sp>
      <p:sp>
        <p:nvSpPr>
          <p:cNvPr id="4" name="ZoneTexte 3">
            <a:hlinkClick r:id="rId4"/>
            <a:extLst>
              <a:ext uri="{FF2B5EF4-FFF2-40B4-BE49-F238E27FC236}">
                <a16:creationId xmlns:a16="http://schemas.microsoft.com/office/drawing/2014/main" id="{EC135E48-9666-652F-E707-E0D91EC776E6}"/>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06DC758F-B41F-0235-7456-31387085E870}"/>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2C5E0E07-1520-812C-F71E-8B1969C0AC81}"/>
              </a:ext>
            </a:extLst>
          </p:cNvPr>
          <p:cNvSpPr txBox="1"/>
          <p:nvPr/>
        </p:nvSpPr>
        <p:spPr>
          <a:xfrm>
            <a:off x="8415647" y="718984"/>
            <a:ext cx="1822592"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aaline x OG: Brick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grpSp>
        <p:nvGrpSpPr>
          <p:cNvPr id="5" name="Group 4">
            <a:extLst>
              <a:ext uri="{FF2B5EF4-FFF2-40B4-BE49-F238E27FC236}">
                <a16:creationId xmlns:a16="http://schemas.microsoft.com/office/drawing/2014/main" id="{8E86E683-95E7-1CB9-1BD0-FC877EA8A395}"/>
              </a:ext>
            </a:extLst>
          </p:cNvPr>
          <p:cNvGrpSpPr/>
          <p:nvPr/>
        </p:nvGrpSpPr>
        <p:grpSpPr>
          <a:xfrm>
            <a:off x="7284791" y="621297"/>
            <a:ext cx="1108766" cy="410817"/>
            <a:chOff x="8662504" y="2230783"/>
            <a:chExt cx="1108766" cy="410817"/>
          </a:xfrm>
        </p:grpSpPr>
        <p:sp>
          <p:nvSpPr>
            <p:cNvPr id="3" name="Rectangle 2">
              <a:extLst>
                <a:ext uri="{FF2B5EF4-FFF2-40B4-BE49-F238E27FC236}">
                  <a16:creationId xmlns:a16="http://schemas.microsoft.com/office/drawing/2014/main" id="{3D443F4D-76EC-8F0F-CF34-73F98AD9ED13}"/>
                </a:ext>
              </a:extLst>
            </p:cNvPr>
            <p:cNvSpPr/>
            <p:nvPr/>
          </p:nvSpPr>
          <p:spPr>
            <a:xfrm>
              <a:off x="8662504" y="2230783"/>
              <a:ext cx="1108766" cy="4108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124" name="Picture 4" descr="aaline">
              <a:hlinkClick r:id="rId7"/>
              <a:extLst>
                <a:ext uri="{FF2B5EF4-FFF2-40B4-BE49-F238E27FC236}">
                  <a16:creationId xmlns:a16="http://schemas.microsoft.com/office/drawing/2014/main" id="{5497B75A-03F9-A6BF-B481-7C2E84D67C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8377" y="2297196"/>
              <a:ext cx="908679" cy="2519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416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43939-ED52-A2C5-AD28-7B83F6784E8C}"/>
            </a:ext>
          </a:extLst>
        </p:cNvPr>
        <p:cNvGrpSpPr/>
        <p:nvPr/>
      </p:nvGrpSpPr>
      <p:grpSpPr>
        <a:xfrm>
          <a:off x="0" y="0"/>
          <a:ext cx="0" cy="0"/>
          <a:chOff x="0" y="0"/>
          <a:chExt cx="0" cy="0"/>
        </a:xfrm>
      </p:grpSpPr>
      <p:pic>
        <p:nvPicPr>
          <p:cNvPr id="3076" name="Picture 4">
            <a:extLst>
              <a:ext uri="{FF2B5EF4-FFF2-40B4-BE49-F238E27FC236}">
                <a16:creationId xmlns:a16="http://schemas.microsoft.com/office/drawing/2014/main" id="{8A67FE64-9E37-981F-A28C-4D79AB17B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 y="-1"/>
            <a:ext cx="5051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253B53E-B572-093F-7BA4-AC79914756E8}"/>
              </a:ext>
            </a:extLst>
          </p:cNvPr>
          <p:cNvPicPr>
            <a:picLocks noChangeAspect="1"/>
          </p:cNvPicPr>
          <p:nvPr/>
        </p:nvPicPr>
        <p:blipFill>
          <a:blip r:embed="rId4">
            <a:extLst>
              <a:ext uri="{28A0092B-C50C-407E-A947-70E740481C1C}">
                <a14:useLocalDpi xmlns:a14="http://schemas.microsoft.com/office/drawing/2010/main" val="0"/>
              </a:ext>
            </a:extLst>
          </a:blip>
          <a:srcRect b="11024"/>
          <a:stretch>
            <a:fillRect/>
          </a:stretch>
        </p:blipFill>
        <p:spPr>
          <a:xfrm>
            <a:off x="5051423" y="504636"/>
            <a:ext cx="7140577" cy="6353363"/>
          </a:xfrm>
          <a:prstGeom prst="rect">
            <a:avLst/>
          </a:prstGeom>
        </p:spPr>
      </p:pic>
      <p:sp>
        <p:nvSpPr>
          <p:cNvPr id="11" name="Rectangle 10">
            <a:extLst>
              <a:ext uri="{FF2B5EF4-FFF2-40B4-BE49-F238E27FC236}">
                <a16:creationId xmlns:a16="http://schemas.microsoft.com/office/drawing/2014/main" id="{C13E775C-B0F9-5996-15BA-8CF0FF716BB3}"/>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A344ACF0-C22A-1ECA-0AF8-DB3107997DAA}"/>
              </a:ext>
            </a:extLst>
          </p:cNvPr>
          <p:cNvSpPr/>
          <p:nvPr/>
        </p:nvSpPr>
        <p:spPr>
          <a:xfrm>
            <a:off x="0" y="3566556"/>
            <a:ext cx="4305298" cy="3291443"/>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1A888F18-841D-5621-E054-F705E30DA16A}"/>
              </a:ext>
            </a:extLst>
          </p:cNvPr>
          <p:cNvSpPr txBox="1"/>
          <p:nvPr/>
        </p:nvSpPr>
        <p:spPr>
          <a:xfrm>
            <a:off x="175914" y="3720934"/>
            <a:ext cx="3935764"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FL-03</a:t>
            </a:r>
          </a:p>
          <a:p>
            <a:pPr lvl="0">
              <a:spcBef>
                <a:spcPts val="600"/>
              </a:spcBef>
              <a:defRPr/>
            </a:pPr>
            <a:r>
              <a:rPr lang="fr-CA" sz="1400" dirty="0">
                <a:solidFill>
                  <a:prstClr val="white"/>
                </a:solidFill>
                <a:latin typeface="Gotham Light" pitchFamily="2" charset="0"/>
              </a:rPr>
              <a:t>Polyvalent et performant, ce projecteur LED rond est disponible avec différentes options de puissance pour s'adapter à diverses applications extérieures. Conçu pour une installation flexible, il peut être fixé en surface, sur piquet ou sur arbre. Le luminaire est doté d'un support pivotant réglable jusqu'à 160°, permettant un éclairage précis. Également proposé en RGBW, il est compatible DMX512, ce qui le rend idéal pour les projets d'éclairage architectural et paysager dynamiques.</a:t>
            </a:r>
          </a:p>
        </p:txBody>
      </p:sp>
      <p:sp>
        <p:nvSpPr>
          <p:cNvPr id="4" name="ZoneTexte 3">
            <a:hlinkClick r:id="rId5"/>
            <a:extLst>
              <a:ext uri="{FF2B5EF4-FFF2-40B4-BE49-F238E27FC236}">
                <a16:creationId xmlns:a16="http://schemas.microsoft.com/office/drawing/2014/main" id="{0898FE58-9882-B602-B779-47B529DBD8CE}"/>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1584B90B-7BE5-C4DB-8C3E-C2F0FB455EBE}"/>
              </a:ext>
            </a:extLst>
          </p:cNvPr>
          <p:cNvPicPr>
            <a:picLocks noChangeAspect="1"/>
          </p:cNvPicPr>
          <p:nvPr/>
        </p:nvPicPr>
        <p:blipFill>
          <a:blip r:embed="rId6"/>
          <a:stretch>
            <a:fillRect/>
          </a:stretch>
        </p:blipFill>
        <p:spPr>
          <a:xfrm>
            <a:off x="175914" y="-104164"/>
            <a:ext cx="1719177" cy="1117599"/>
          </a:xfrm>
          <a:prstGeom prst="rect">
            <a:avLst/>
          </a:prstGeom>
        </p:spPr>
      </p:pic>
      <p:sp>
        <p:nvSpPr>
          <p:cNvPr id="6" name="ZoneTexte 3">
            <a:hlinkClick r:id="rId7"/>
            <a:extLst>
              <a:ext uri="{FF2B5EF4-FFF2-40B4-BE49-F238E27FC236}">
                <a16:creationId xmlns:a16="http://schemas.microsoft.com/office/drawing/2014/main" id="{BDD35969-999A-CE08-6990-F441FF36B216}"/>
              </a:ext>
            </a:extLst>
          </p:cNvPr>
          <p:cNvSpPr txBox="1"/>
          <p:nvPr/>
        </p:nvSpPr>
        <p:spPr>
          <a:xfrm>
            <a:off x="9429008" y="718984"/>
            <a:ext cx="80923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FL-03​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9" name="Graphic 8">
            <a:hlinkClick r:id="rId8"/>
            <a:extLst>
              <a:ext uri="{FF2B5EF4-FFF2-40B4-BE49-F238E27FC236}">
                <a16:creationId xmlns:a16="http://schemas.microsoft.com/office/drawing/2014/main" id="{658DA1AA-B01F-8F75-5F6B-0BCAE5386FA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043765" y="634840"/>
            <a:ext cx="1375648" cy="439150"/>
          </a:xfrm>
          <a:prstGeom prst="rect">
            <a:avLst/>
          </a:prstGeom>
        </p:spPr>
      </p:pic>
    </p:spTree>
    <p:extLst>
      <p:ext uri="{BB962C8B-B14F-4D97-AF65-F5344CB8AC3E}">
        <p14:creationId xmlns:p14="http://schemas.microsoft.com/office/powerpoint/2010/main" val="27883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A26B9-6F21-EFCA-6BF0-DB8ADA23341B}"/>
            </a:ext>
          </a:extLst>
        </p:cNvPr>
        <p:cNvGrpSpPr/>
        <p:nvPr/>
      </p:nvGrpSpPr>
      <p:grpSpPr>
        <a:xfrm>
          <a:off x="0" y="0"/>
          <a:ext cx="0" cy="0"/>
          <a:chOff x="0" y="0"/>
          <a:chExt cx="0" cy="0"/>
        </a:xfrm>
      </p:grpSpPr>
      <p:pic>
        <p:nvPicPr>
          <p:cNvPr id="4098" name="Picture 2" descr="Gallery LG RHYountville 5">
            <a:extLst>
              <a:ext uri="{FF2B5EF4-FFF2-40B4-BE49-F238E27FC236}">
                <a16:creationId xmlns:a16="http://schemas.microsoft.com/office/drawing/2014/main" id="{7BE0C59C-60D0-7A6B-F979-DFFDB6A89E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64"/>
          <a:stretch>
            <a:fill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55FAC5B-65E1-0F8A-8071-AA25D700E315}"/>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89CF4DA2-57CD-E2B8-1B4E-B0D029E500A2}"/>
              </a:ext>
            </a:extLst>
          </p:cNvPr>
          <p:cNvSpPr/>
          <p:nvPr/>
        </p:nvSpPr>
        <p:spPr>
          <a:xfrm>
            <a:off x="0" y="3982192"/>
            <a:ext cx="4305298" cy="287580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E0DA4555-56B4-9268-BB51-8B7C14545E85}"/>
              </a:ext>
            </a:extLst>
          </p:cNvPr>
          <p:cNvSpPr txBox="1"/>
          <p:nvPr/>
        </p:nvSpPr>
        <p:spPr>
          <a:xfrm>
            <a:off x="175914" y="4135243"/>
            <a:ext cx="3935764" cy="263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ZXG-RH-LED</a:t>
            </a:r>
          </a:p>
          <a:p>
            <a:pPr lvl="0">
              <a:spcBef>
                <a:spcPts val="600"/>
              </a:spcBef>
              <a:defRPr/>
            </a:pPr>
            <a:r>
              <a:rPr lang="fr-CA" sz="1400" dirty="0">
                <a:solidFill>
                  <a:prstClr val="white"/>
                </a:solidFill>
                <a:latin typeface="Gotham Light" pitchFamily="2" charset="0"/>
              </a:rPr>
              <a:t>Luminaire en acier inoxydable de qualité supérieure, offrant une résistance exceptionnelle à la corrosion. Homologué ETL pour une utilisation extérieure en milieu humide, conforme à la norme IP67. Format compact avec un profil de 10 cm (4″) de diamètre. Porte-accessoires optiques intégré. Composants modulaires : module LED et réflecteurs de faisceau interchangeables sur site.</a:t>
            </a:r>
          </a:p>
        </p:txBody>
      </p:sp>
      <p:sp>
        <p:nvSpPr>
          <p:cNvPr id="4" name="ZoneTexte 3">
            <a:hlinkClick r:id="rId4"/>
            <a:extLst>
              <a:ext uri="{FF2B5EF4-FFF2-40B4-BE49-F238E27FC236}">
                <a16:creationId xmlns:a16="http://schemas.microsoft.com/office/drawing/2014/main" id="{A521B49F-6AA6-3E95-3FC8-D2B77F1E31CF}"/>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4B44AAD6-7C58-50B1-7DE1-5B8E9869781F}"/>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7A309A2B-2FFD-92BB-C445-9FB5E9BE976F}"/>
              </a:ext>
            </a:extLst>
          </p:cNvPr>
          <p:cNvSpPr txBox="1"/>
          <p:nvPr/>
        </p:nvSpPr>
        <p:spPr>
          <a:xfrm>
            <a:off x="8858992" y="718984"/>
            <a:ext cx="137924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ZXG-RH-LED​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grpSp>
        <p:nvGrpSpPr>
          <p:cNvPr id="8" name="Group 7">
            <a:extLst>
              <a:ext uri="{FF2B5EF4-FFF2-40B4-BE49-F238E27FC236}">
                <a16:creationId xmlns:a16="http://schemas.microsoft.com/office/drawing/2014/main" id="{CB5E771D-5FB7-931C-2D95-98D2AB835870}"/>
              </a:ext>
            </a:extLst>
          </p:cNvPr>
          <p:cNvGrpSpPr/>
          <p:nvPr/>
        </p:nvGrpSpPr>
        <p:grpSpPr>
          <a:xfrm>
            <a:off x="8257306" y="522588"/>
            <a:ext cx="510639" cy="490847"/>
            <a:chOff x="5217226" y="2592779"/>
            <a:chExt cx="787730" cy="720437"/>
          </a:xfrm>
        </p:grpSpPr>
        <p:sp>
          <p:nvSpPr>
            <p:cNvPr id="7" name="Rectangle 6">
              <a:hlinkClick r:id="rId7"/>
              <a:extLst>
                <a:ext uri="{FF2B5EF4-FFF2-40B4-BE49-F238E27FC236}">
                  <a16:creationId xmlns:a16="http://schemas.microsoft.com/office/drawing/2014/main" id="{5D3E2348-A01B-449E-ED85-4C1793FD3318}"/>
                </a:ext>
              </a:extLst>
            </p:cNvPr>
            <p:cNvSpPr/>
            <p:nvPr/>
          </p:nvSpPr>
          <p:spPr>
            <a:xfrm>
              <a:off x="5217226" y="2592779"/>
              <a:ext cx="787730" cy="720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Graphic 4">
              <a:hlinkClick r:id="rId7"/>
              <a:extLst>
                <a:ext uri="{FF2B5EF4-FFF2-40B4-BE49-F238E27FC236}">
                  <a16:creationId xmlns:a16="http://schemas.microsoft.com/office/drawing/2014/main" id="{FCCCFBEB-51E0-C626-5640-987E869E639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287736" y="2656003"/>
              <a:ext cx="646709" cy="593988"/>
            </a:xfrm>
            <a:prstGeom prst="rect">
              <a:avLst/>
            </a:prstGeom>
          </p:spPr>
        </p:pic>
      </p:grpSp>
    </p:spTree>
    <p:extLst>
      <p:ext uri="{BB962C8B-B14F-4D97-AF65-F5344CB8AC3E}">
        <p14:creationId xmlns:p14="http://schemas.microsoft.com/office/powerpoint/2010/main" val="367274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3DF61-8811-28C2-3B59-A6ADEA1271EA}"/>
            </a:ext>
          </a:extLst>
        </p:cNvPr>
        <p:cNvGrpSpPr/>
        <p:nvPr/>
      </p:nvGrpSpPr>
      <p:grpSpPr>
        <a:xfrm>
          <a:off x="0" y="0"/>
          <a:ext cx="0" cy="0"/>
          <a:chOff x="0" y="0"/>
          <a:chExt cx="0" cy="0"/>
        </a:xfrm>
      </p:grpSpPr>
      <p:pic>
        <p:nvPicPr>
          <p:cNvPr id="5124" name="Picture 4" descr="Gallery LG LakeshorePark 7">
            <a:extLst>
              <a:ext uri="{FF2B5EF4-FFF2-40B4-BE49-F238E27FC236}">
                <a16:creationId xmlns:a16="http://schemas.microsoft.com/office/drawing/2014/main" id="{6BC91BEA-A2D5-63D0-D32A-6473D0DE01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184"/>
          <a:stretch>
            <a:fillRect/>
          </a:stretch>
        </p:blipFill>
        <p:spPr bwMode="auto">
          <a:xfrm>
            <a:off x="0" y="1001478"/>
            <a:ext cx="12192000" cy="58565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E2C5103-AFA7-B651-9896-125743F4B32D}"/>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CA24A939-B680-E3E7-C9DC-1424BC3B80F9}"/>
              </a:ext>
            </a:extLst>
          </p:cNvPr>
          <p:cNvSpPr/>
          <p:nvPr/>
        </p:nvSpPr>
        <p:spPr>
          <a:xfrm>
            <a:off x="0" y="4552208"/>
            <a:ext cx="4305298" cy="2305791"/>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9922BF60-5491-83ED-8289-6D62CDE61F48}"/>
              </a:ext>
            </a:extLst>
          </p:cNvPr>
          <p:cNvSpPr txBox="1"/>
          <p:nvPr/>
        </p:nvSpPr>
        <p:spPr>
          <a:xfrm>
            <a:off x="175914" y="4729009"/>
            <a:ext cx="3935764" cy="19851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ZXL20-I</a:t>
            </a:r>
          </a:p>
          <a:p>
            <a:pPr lvl="0">
              <a:spcBef>
                <a:spcPts val="600"/>
              </a:spcBef>
              <a:defRPr/>
            </a:pPr>
            <a:r>
              <a:rPr lang="fr-CA" sz="1400" dirty="0">
                <a:solidFill>
                  <a:prstClr val="white"/>
                </a:solidFill>
                <a:latin typeface="Gotham Light" pitchFamily="2" charset="0"/>
              </a:rPr>
              <a:t>Puissant projecteur LED rond et directionnel, idéal pour l'éclairage architectural extérieur et paysager. Particulièrement adapté à la mise en valeur à distance des grands arbres, des façades de bâtiments et des détails architecturaux.</a:t>
            </a:r>
          </a:p>
        </p:txBody>
      </p:sp>
      <p:sp>
        <p:nvSpPr>
          <p:cNvPr id="4" name="ZoneTexte 3">
            <a:hlinkClick r:id="rId4"/>
            <a:extLst>
              <a:ext uri="{FF2B5EF4-FFF2-40B4-BE49-F238E27FC236}">
                <a16:creationId xmlns:a16="http://schemas.microsoft.com/office/drawing/2014/main" id="{015A506C-3145-82D1-E92E-4E46856071AC}"/>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DC4130AD-EE7B-2B22-A1EF-DB2BCEDE6B75}"/>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8DCB9D90-C6E8-53B7-1409-3A307F26185E}"/>
              </a:ext>
            </a:extLst>
          </p:cNvPr>
          <p:cNvSpPr txBox="1"/>
          <p:nvPr/>
        </p:nvSpPr>
        <p:spPr>
          <a:xfrm>
            <a:off x="9266712" y="718984"/>
            <a:ext cx="97152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ZXL20-I​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grpSp>
        <p:nvGrpSpPr>
          <p:cNvPr id="8" name="Group 7">
            <a:extLst>
              <a:ext uri="{FF2B5EF4-FFF2-40B4-BE49-F238E27FC236}">
                <a16:creationId xmlns:a16="http://schemas.microsoft.com/office/drawing/2014/main" id="{BDC53276-08EF-45E1-830A-A27CEA4F797B}"/>
              </a:ext>
            </a:extLst>
          </p:cNvPr>
          <p:cNvGrpSpPr/>
          <p:nvPr/>
        </p:nvGrpSpPr>
        <p:grpSpPr>
          <a:xfrm>
            <a:off x="8621478" y="522588"/>
            <a:ext cx="510639" cy="490847"/>
            <a:chOff x="5217226" y="2592779"/>
            <a:chExt cx="787730" cy="720437"/>
          </a:xfrm>
        </p:grpSpPr>
        <p:sp>
          <p:nvSpPr>
            <p:cNvPr id="7" name="Rectangle 6">
              <a:hlinkClick r:id="rId7"/>
              <a:extLst>
                <a:ext uri="{FF2B5EF4-FFF2-40B4-BE49-F238E27FC236}">
                  <a16:creationId xmlns:a16="http://schemas.microsoft.com/office/drawing/2014/main" id="{462CF28C-2ADE-3155-058D-FBC6A3F82C60}"/>
                </a:ext>
              </a:extLst>
            </p:cNvPr>
            <p:cNvSpPr/>
            <p:nvPr/>
          </p:nvSpPr>
          <p:spPr>
            <a:xfrm>
              <a:off x="5217226" y="2592779"/>
              <a:ext cx="787730" cy="720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Graphic 4">
              <a:hlinkClick r:id="rId7"/>
              <a:extLst>
                <a:ext uri="{FF2B5EF4-FFF2-40B4-BE49-F238E27FC236}">
                  <a16:creationId xmlns:a16="http://schemas.microsoft.com/office/drawing/2014/main" id="{0F326EE4-3AF5-5D3A-69FE-5140C6533A6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287736" y="2656003"/>
              <a:ext cx="646709" cy="593988"/>
            </a:xfrm>
            <a:prstGeom prst="rect">
              <a:avLst/>
            </a:prstGeom>
          </p:spPr>
        </p:pic>
      </p:grpSp>
    </p:spTree>
    <p:extLst>
      <p:ext uri="{BB962C8B-B14F-4D97-AF65-F5344CB8AC3E}">
        <p14:creationId xmlns:p14="http://schemas.microsoft.com/office/powerpoint/2010/main" val="183494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C7456-004F-449B-A396-E7F3B69A80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F1AA8F-B3DB-86C6-F8CF-18EEA1B132AF}"/>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12" descr="A black background with white text&#10;&#10;AI-generated content may be incorrect.">
            <a:extLst>
              <a:ext uri="{FF2B5EF4-FFF2-40B4-BE49-F238E27FC236}">
                <a16:creationId xmlns:a16="http://schemas.microsoft.com/office/drawing/2014/main" id="{E3514F61-027B-96B2-86C6-296E7F87BFF5}"/>
              </a:ext>
            </a:extLst>
          </p:cNvPr>
          <p:cNvPicPr>
            <a:picLocks noChangeAspect="1"/>
          </p:cNvPicPr>
          <p:nvPr/>
        </p:nvPicPr>
        <p:blipFill>
          <a:blip r:embed="rId3"/>
          <a:stretch>
            <a:fillRect/>
          </a:stretch>
        </p:blipFill>
        <p:spPr>
          <a:xfrm>
            <a:off x="2063691" y="2832148"/>
            <a:ext cx="7389135" cy="1828602"/>
          </a:xfrm>
          <a:prstGeom prst="rect">
            <a:avLst/>
          </a:prstGeom>
        </p:spPr>
      </p:pic>
      <p:pic>
        <p:nvPicPr>
          <p:cNvPr id="14" name="Picture 13">
            <a:extLst>
              <a:ext uri="{FF2B5EF4-FFF2-40B4-BE49-F238E27FC236}">
                <a16:creationId xmlns:a16="http://schemas.microsoft.com/office/drawing/2014/main" id="{012DFB62-7F19-2317-D846-7CCA91F1F0D8}"/>
              </a:ext>
            </a:extLst>
          </p:cNvPr>
          <p:cNvPicPr>
            <a:picLocks noChangeAspect="1"/>
          </p:cNvPicPr>
          <p:nvPr/>
        </p:nvPicPr>
        <p:blipFill>
          <a:blip r:embed="rId4"/>
          <a:stretch>
            <a:fillRect/>
          </a:stretch>
        </p:blipFill>
        <p:spPr>
          <a:xfrm>
            <a:off x="8754192" y="2663897"/>
            <a:ext cx="2664194" cy="1731934"/>
          </a:xfrm>
          <a:prstGeom prst="rect">
            <a:avLst/>
          </a:prstGeom>
        </p:spPr>
      </p:pic>
    </p:spTree>
    <p:extLst>
      <p:ext uri="{BB962C8B-B14F-4D97-AF65-F5344CB8AC3E}">
        <p14:creationId xmlns:p14="http://schemas.microsoft.com/office/powerpoint/2010/main" val="220827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C5616-9B3F-8E16-3D80-6CE8A8110B4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DA4D15B-385D-9107-526F-B7817D0F6DD1}"/>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ZoneTexte 1">
            <a:extLst>
              <a:ext uri="{FF2B5EF4-FFF2-40B4-BE49-F238E27FC236}">
                <a16:creationId xmlns:a16="http://schemas.microsoft.com/office/drawing/2014/main" id="{D3546772-E414-A385-D569-17EA9A193CA1}"/>
              </a:ext>
            </a:extLst>
          </p:cNvPr>
          <p:cNvSpPr txBox="1"/>
          <p:nvPr/>
        </p:nvSpPr>
        <p:spPr>
          <a:xfrm>
            <a:off x="5422843" y="2692451"/>
            <a:ext cx="44656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r>
              <a:rPr kumimoji="0" lang="fr-FR" sz="1400" b="0" i="0" u="none" strike="noStrike" kern="1200" cap="none" spc="0" normalizeH="0" baseline="0" noProof="0" dirty="0">
                <a:ln>
                  <a:noFill/>
                </a:ln>
                <a:solidFill>
                  <a:srgbClr val="F79521"/>
                </a:solidFill>
                <a:effectLst/>
                <a:uLnTx/>
                <a:uFillTx/>
                <a:latin typeface="Gotham Light" pitchFamily="2" charset="0"/>
                <a:ea typeface="+mn-ea"/>
                <a:cs typeface="+mn-cs"/>
              </a:rPr>
              <a:t> </a:t>
            </a:r>
            <a:r>
              <a:rPr kumimoji="0" lang="fr-FR" sz="1400" b="0" i="0" u="none" strike="noStrike" kern="1200" cap="none" spc="0" normalizeH="0" baseline="0" noProof="0" dirty="0">
                <a:ln>
                  <a:noFill/>
                </a:ln>
                <a:solidFill>
                  <a:prstClr val="white">
                    <a:lumMod val="65000"/>
                  </a:prstClr>
                </a:solidFill>
                <a:effectLst/>
                <a:uLnTx/>
                <a:uFillTx/>
                <a:latin typeface="Gotham Extra Light" panose="02000604030000020004" pitchFamily="2" charset="0"/>
                <a:ea typeface="+mn-ea"/>
                <a:cs typeface="Lucida Sans Unicode"/>
              </a:rPr>
              <a:t>info@nrgqc.com</a:t>
            </a:r>
            <a:endParaRPr kumimoji="0" lang="fr-FR" sz="1400" b="1" i="0" u="none" strike="noStrike" kern="1200" cap="none" spc="0" normalizeH="0" baseline="0" noProof="0" dirty="0">
              <a:ln>
                <a:noFill/>
              </a:ln>
              <a:solidFill>
                <a:prstClr val="white">
                  <a:lumMod val="65000"/>
                </a:prstClr>
              </a:solidFill>
              <a:effectLst/>
              <a:uLnTx/>
              <a:uFillTx/>
              <a:latin typeface="Gotham Bold" panose="02000604030000020004" pitchFamily="2" charset="0"/>
              <a:ea typeface="+mn-ea"/>
              <a:cs typeface="+mn-cs"/>
            </a:endParaRPr>
          </a:p>
        </p:txBody>
      </p:sp>
      <p:sp>
        <p:nvSpPr>
          <p:cNvPr id="5" name="ZoneTexte 4">
            <a:hlinkClick r:id="rId3"/>
            <a:extLst>
              <a:ext uri="{FF2B5EF4-FFF2-40B4-BE49-F238E27FC236}">
                <a16:creationId xmlns:a16="http://schemas.microsoft.com/office/drawing/2014/main" id="{3993A4AF-03BD-A67E-C512-C3D88A70F17C}"/>
              </a:ext>
            </a:extLst>
          </p:cNvPr>
          <p:cNvSpPr txBox="1"/>
          <p:nvPr/>
        </p:nvSpPr>
        <p:spPr>
          <a:xfrm>
            <a:off x="5422843" y="2969450"/>
            <a:ext cx="44656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r>
              <a:rPr kumimoji="0" lang="fr-FR" sz="1400" b="0" i="0" u="none" strike="noStrike" kern="1200" cap="none" spc="0" normalizeH="0" baseline="0" noProof="0" dirty="0">
                <a:ln>
                  <a:noFill/>
                </a:ln>
                <a:solidFill>
                  <a:srgbClr val="FFC000"/>
                </a:solidFill>
                <a:effectLst/>
                <a:uLnTx/>
                <a:uFillTx/>
                <a:latin typeface="Gotham Light" pitchFamily="2" charset="0"/>
                <a:ea typeface="+mn-ea"/>
                <a:cs typeface="+mn-cs"/>
              </a:rPr>
              <a:t> </a:t>
            </a:r>
            <a:r>
              <a:rPr kumimoji="0" lang="fr-FR" sz="1400" b="0" i="0" u="none" strike="noStrike" kern="1200" cap="none" spc="0" normalizeH="0" baseline="0" noProof="0" dirty="0">
                <a:ln>
                  <a:noFill/>
                </a:ln>
                <a:solidFill>
                  <a:prstClr val="white">
                    <a:lumMod val="65000"/>
                  </a:prstClr>
                </a:solidFill>
                <a:effectLst/>
                <a:uLnTx/>
                <a:uFillTx/>
                <a:latin typeface="Gotham Extra Light" panose="02000604030000020004" pitchFamily="2" charset="0"/>
                <a:ea typeface="+mn-ea"/>
                <a:cs typeface="Lucida Sans Unicode"/>
              </a:rPr>
              <a:t>nrgqc.com</a:t>
            </a:r>
            <a:endParaRPr kumimoji="0" lang="fr-FR" sz="1400" b="1" i="0" u="none" strike="noStrike" kern="1200" cap="none" spc="0" normalizeH="0" baseline="0" noProof="0" dirty="0">
              <a:ln>
                <a:noFill/>
              </a:ln>
              <a:solidFill>
                <a:prstClr val="white">
                  <a:lumMod val="65000"/>
                </a:prstClr>
              </a:solidFill>
              <a:effectLst/>
              <a:uLnTx/>
              <a:uFillTx/>
              <a:latin typeface="Gotham Bold" panose="02000604030000020004" pitchFamily="2" charset="0"/>
              <a:ea typeface="+mn-ea"/>
              <a:cs typeface="+mn-cs"/>
            </a:endParaRPr>
          </a:p>
        </p:txBody>
      </p:sp>
      <p:pic>
        <p:nvPicPr>
          <p:cNvPr id="9" name="Picture 8">
            <a:extLst>
              <a:ext uri="{FF2B5EF4-FFF2-40B4-BE49-F238E27FC236}">
                <a16:creationId xmlns:a16="http://schemas.microsoft.com/office/drawing/2014/main" id="{91B0EB02-A38F-50B7-AAE3-9A540E857C62}"/>
              </a:ext>
            </a:extLst>
          </p:cNvPr>
          <p:cNvPicPr>
            <a:picLocks noChangeAspect="1"/>
          </p:cNvPicPr>
          <p:nvPr/>
        </p:nvPicPr>
        <p:blipFill>
          <a:blip r:embed="rId4"/>
          <a:stretch>
            <a:fillRect/>
          </a:stretch>
        </p:blipFill>
        <p:spPr>
          <a:xfrm>
            <a:off x="785926" y="1577829"/>
            <a:ext cx="4636917" cy="3014358"/>
          </a:xfrm>
          <a:prstGeom prst="rect">
            <a:avLst/>
          </a:prstGeom>
        </p:spPr>
      </p:pic>
      <p:pic>
        <p:nvPicPr>
          <p:cNvPr id="3" name="Picture 2" descr="A black background with a black square&#10;&#10;Description automatically generated with medium confidence">
            <a:hlinkClick r:id="rId5"/>
            <a:extLst>
              <a:ext uri="{FF2B5EF4-FFF2-40B4-BE49-F238E27FC236}">
                <a16:creationId xmlns:a16="http://schemas.microsoft.com/office/drawing/2014/main" id="{85231BD3-8C76-7FF8-152E-5A0821713CAC}"/>
              </a:ext>
            </a:extLst>
          </p:cNvPr>
          <p:cNvPicPr>
            <a:picLocks noChangeAspect="1"/>
          </p:cNvPicPr>
          <p:nvPr/>
        </p:nvPicPr>
        <p:blipFill>
          <a:blip r:embed="rId6">
            <a:lum bright="70000" contrast="-70000"/>
          </a:blip>
          <a:stretch>
            <a:fillRect/>
          </a:stretch>
        </p:blipFill>
        <p:spPr>
          <a:xfrm flipH="1">
            <a:off x="5929725" y="3517297"/>
            <a:ext cx="291737" cy="291602"/>
          </a:xfrm>
          <a:prstGeom prst="rect">
            <a:avLst/>
          </a:prstGeom>
        </p:spPr>
      </p:pic>
      <p:pic>
        <p:nvPicPr>
          <p:cNvPr id="7" name="Picture 6">
            <a:hlinkClick r:id="rId7"/>
            <a:extLst>
              <a:ext uri="{FF2B5EF4-FFF2-40B4-BE49-F238E27FC236}">
                <a16:creationId xmlns:a16="http://schemas.microsoft.com/office/drawing/2014/main" id="{4C7CD17E-8793-3FD1-A0B3-B211E1E83AC6}"/>
              </a:ext>
            </a:extLst>
          </p:cNvPr>
          <p:cNvPicPr>
            <a:picLocks noChangeAspect="1"/>
          </p:cNvPicPr>
          <p:nvPr/>
        </p:nvPicPr>
        <p:blipFill>
          <a:blip r:embed="rId8">
            <a:lum bright="70000" contrast="-70000"/>
          </a:blip>
          <a:stretch>
            <a:fillRect/>
          </a:stretch>
        </p:blipFill>
        <p:spPr>
          <a:xfrm>
            <a:off x="5538691" y="3517297"/>
            <a:ext cx="291737" cy="291737"/>
          </a:xfrm>
          <a:prstGeom prst="rect">
            <a:avLst/>
          </a:prstGeom>
        </p:spPr>
      </p:pic>
      <p:pic>
        <p:nvPicPr>
          <p:cNvPr id="8" name="Picture 7">
            <a:hlinkClick r:id="rId9"/>
            <a:extLst>
              <a:ext uri="{FF2B5EF4-FFF2-40B4-BE49-F238E27FC236}">
                <a16:creationId xmlns:a16="http://schemas.microsoft.com/office/drawing/2014/main" id="{BEBD3955-E968-D8ED-8EA7-791FAB43FD2A}"/>
              </a:ext>
            </a:extLst>
          </p:cNvPr>
          <p:cNvPicPr>
            <a:picLocks noChangeAspect="1"/>
          </p:cNvPicPr>
          <p:nvPr/>
        </p:nvPicPr>
        <p:blipFill>
          <a:blip r:embed="rId10">
            <a:lum bright="70000" contrast="-70000"/>
          </a:blip>
          <a:stretch>
            <a:fillRect/>
          </a:stretch>
        </p:blipFill>
        <p:spPr>
          <a:xfrm>
            <a:off x="6326560" y="3517161"/>
            <a:ext cx="291738" cy="291738"/>
          </a:xfrm>
          <a:prstGeom prst="rect">
            <a:avLst/>
          </a:prstGeom>
        </p:spPr>
      </p:pic>
    </p:spTree>
    <p:extLst>
      <p:ext uri="{BB962C8B-B14F-4D97-AF65-F5344CB8AC3E}">
        <p14:creationId xmlns:p14="http://schemas.microsoft.com/office/powerpoint/2010/main" val="3693195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798CA-6376-C831-7253-D1EC6E2417CA}"/>
            </a:ext>
          </a:extLst>
        </p:cNvPr>
        <p:cNvGrpSpPr/>
        <p:nvPr/>
      </p:nvGrpSpPr>
      <p:grpSpPr>
        <a:xfrm>
          <a:off x="0" y="0"/>
          <a:ext cx="0" cy="0"/>
          <a:chOff x="0" y="0"/>
          <a:chExt cx="0" cy="0"/>
        </a:xfrm>
      </p:grpSpPr>
      <p:pic>
        <p:nvPicPr>
          <p:cNvPr id="1026" name="Picture 2" descr="Application Image">
            <a:extLst>
              <a:ext uri="{FF2B5EF4-FFF2-40B4-BE49-F238E27FC236}">
                <a16:creationId xmlns:a16="http://schemas.microsoft.com/office/drawing/2014/main" id="{4D202DE4-925F-6EBD-4A82-DC61F878A5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643"/>
          <a:stretch>
            <a:fillRect/>
          </a:stretch>
        </p:blipFill>
        <p:spPr bwMode="auto">
          <a:xfrm>
            <a:off x="-1" y="650721"/>
            <a:ext cx="12191999" cy="620728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0E00942-FDC9-E415-CD0D-B1936B6A474E}"/>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B4A89755-4444-8BD6-93E5-051E78AFE0C4}"/>
              </a:ext>
            </a:extLst>
          </p:cNvPr>
          <p:cNvSpPr/>
          <p:nvPr/>
        </p:nvSpPr>
        <p:spPr>
          <a:xfrm>
            <a:off x="0" y="2425700"/>
            <a:ext cx="4305298" cy="4432301"/>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D5A15589-627A-BB36-7D59-7F13EF81CA4D}"/>
              </a:ext>
            </a:extLst>
          </p:cNvPr>
          <p:cNvSpPr txBox="1"/>
          <p:nvPr/>
        </p:nvSpPr>
        <p:spPr>
          <a:xfrm>
            <a:off x="175914" y="2537954"/>
            <a:ext cx="3935764"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PTR</a:t>
            </a:r>
          </a:p>
          <a:p>
            <a:pPr marL="0" marR="0" lvl="0" indent="0" defTabSz="914400" rtl="0" eaLnBrk="1" fontAlgn="auto" latinLnBrk="0" hangingPunct="1">
              <a:lnSpc>
                <a:spcPts val="1600"/>
              </a:lnSpc>
              <a:spcBef>
                <a:spcPts val="60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rPr>
              <a:t>Le luminaire DEL rond en bout de fût PTR offre un style contemporain et élégant qui en fait un complément parfait pour les applications où l’efficacité énergétique, la performance et la qualité esthétique sont essentielles. Cette série offre également une configuration approuvée par </a:t>
            </a:r>
            <a:r>
              <a:rPr kumimoji="0" lang="fr-FR" sz="1400" b="0" i="0" u="none" strike="noStrike" kern="1200" cap="none" spc="0" normalizeH="0" baseline="0" noProof="0" dirty="0" err="1">
                <a:ln>
                  <a:noFill/>
                </a:ln>
                <a:solidFill>
                  <a:prstClr val="white"/>
                </a:solidFill>
                <a:effectLst/>
                <a:uLnTx/>
                <a:uFillTx/>
                <a:latin typeface="Gotham Light" pitchFamily="2" charset="0"/>
                <a:ea typeface="+mn-ea"/>
                <a:cs typeface="+mn-cs"/>
              </a:rPr>
              <a:t>DarkSky</a:t>
            </a:r>
            <a:r>
              <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rPr>
              <a:t> pour aider à minimiser la pollution lumineuse.</a:t>
            </a:r>
          </a:p>
          <a:p>
            <a:pPr marL="0" marR="0" lvl="0" indent="0" defTabSz="914400" rtl="0" eaLnBrk="1" fontAlgn="auto" latinLnBrk="0" hangingPunct="1">
              <a:lnSpc>
                <a:spcPts val="1600"/>
              </a:lnSpc>
              <a:spcBef>
                <a:spcPts val="60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rPr>
              <a:t>En 3 étapes simples, le bras de montage peut être interchangé avec un joint d’articulation ou un bras pour poteau carré/rond, répondant ainsi aux besoins d’une grande variété de projets. Les applications types incluent les voies urbaines, les allées piétonnes, les centres commerciaux, les quartiers résidentiels et les campus.</a:t>
            </a:r>
          </a:p>
        </p:txBody>
      </p:sp>
      <p:sp>
        <p:nvSpPr>
          <p:cNvPr id="4" name="ZoneTexte 3">
            <a:hlinkClick r:id="rId4"/>
            <a:extLst>
              <a:ext uri="{FF2B5EF4-FFF2-40B4-BE49-F238E27FC236}">
                <a16:creationId xmlns:a16="http://schemas.microsoft.com/office/drawing/2014/main" id="{8AC4275A-4E05-C592-31F4-E990E3B3D08A}"/>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EC0F93B9-BC0E-78AE-14E6-F1B463C9A029}"/>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227D5EA8-75A2-958A-25F2-9B7E65BEB609}"/>
              </a:ext>
            </a:extLst>
          </p:cNvPr>
          <p:cNvSpPr txBox="1"/>
          <p:nvPr/>
        </p:nvSpPr>
        <p:spPr>
          <a:xfrm>
            <a:off x="9580033" y="718984"/>
            <a:ext cx="658205"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PTR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grpSp>
        <p:nvGrpSpPr>
          <p:cNvPr id="8" name="Group 7">
            <a:extLst>
              <a:ext uri="{FF2B5EF4-FFF2-40B4-BE49-F238E27FC236}">
                <a16:creationId xmlns:a16="http://schemas.microsoft.com/office/drawing/2014/main" id="{70E37070-3CC6-955F-887A-9E9A10A9976D}"/>
              </a:ext>
            </a:extLst>
          </p:cNvPr>
          <p:cNvGrpSpPr/>
          <p:nvPr/>
        </p:nvGrpSpPr>
        <p:grpSpPr>
          <a:xfrm>
            <a:off x="8264998" y="584085"/>
            <a:ext cx="1238622" cy="481429"/>
            <a:chOff x="6217219" y="1473614"/>
            <a:chExt cx="1731331" cy="672936"/>
          </a:xfrm>
        </p:grpSpPr>
        <p:sp>
          <p:nvSpPr>
            <p:cNvPr id="7" name="Rectangle 6">
              <a:extLst>
                <a:ext uri="{FF2B5EF4-FFF2-40B4-BE49-F238E27FC236}">
                  <a16:creationId xmlns:a16="http://schemas.microsoft.com/office/drawing/2014/main" id="{37A8E5C3-6E95-6B75-509F-1990CBC5F8FA}"/>
                </a:ext>
              </a:extLst>
            </p:cNvPr>
            <p:cNvSpPr/>
            <p:nvPr/>
          </p:nvSpPr>
          <p:spPr>
            <a:xfrm>
              <a:off x="6217219" y="1473614"/>
              <a:ext cx="1731331" cy="672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2" descr="Stanpro">
              <a:hlinkClick r:id="rId7"/>
              <a:extLst>
                <a:ext uri="{FF2B5EF4-FFF2-40B4-BE49-F238E27FC236}">
                  <a16:creationId xmlns:a16="http://schemas.microsoft.com/office/drawing/2014/main" id="{D742E74D-F204-E158-C018-D89FE19E4C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7513" y="1566756"/>
              <a:ext cx="1530742" cy="4866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924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5236A-31B3-A5DD-C295-725A1948E9AC}"/>
            </a:ext>
          </a:extLst>
        </p:cNvPr>
        <p:cNvGrpSpPr/>
        <p:nvPr/>
      </p:nvGrpSpPr>
      <p:grpSpPr>
        <a:xfrm>
          <a:off x="0" y="0"/>
          <a:ext cx="0" cy="0"/>
          <a:chOff x="0" y="0"/>
          <a:chExt cx="0" cy="0"/>
        </a:xfrm>
      </p:grpSpPr>
      <p:pic>
        <p:nvPicPr>
          <p:cNvPr id="2050" name="Picture 2" descr="Application Image">
            <a:extLst>
              <a:ext uri="{FF2B5EF4-FFF2-40B4-BE49-F238E27FC236}">
                <a16:creationId xmlns:a16="http://schemas.microsoft.com/office/drawing/2014/main" id="{63F9EEE9-BF73-AA2C-35EC-8A741A461E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121"/>
          <a:stretch>
            <a:fillRect/>
          </a:stretch>
        </p:blipFill>
        <p:spPr bwMode="auto">
          <a:xfrm>
            <a:off x="-1" y="934428"/>
            <a:ext cx="12192000" cy="59235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CFCE984-EEC5-1EE7-4C7F-86CC18CF34F3}"/>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191F89E4-BCBC-FF4E-5DCB-5B3F2EAC1B4F}"/>
              </a:ext>
            </a:extLst>
          </p:cNvPr>
          <p:cNvSpPr/>
          <p:nvPr/>
        </p:nvSpPr>
        <p:spPr>
          <a:xfrm>
            <a:off x="0" y="4068233"/>
            <a:ext cx="4305298" cy="2789768"/>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F532DFB5-7A83-3376-D5AA-A03694976D51}"/>
              </a:ext>
            </a:extLst>
          </p:cNvPr>
          <p:cNvSpPr txBox="1"/>
          <p:nvPr/>
        </p:nvSpPr>
        <p:spPr>
          <a:xfrm>
            <a:off x="133581" y="4227054"/>
            <a:ext cx="3935764" cy="2528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BOLRA</a:t>
            </a:r>
          </a:p>
          <a:p>
            <a:pPr marL="0" marR="0" lvl="0" indent="0" defTabSz="914400" rtl="0" eaLnBrk="1" fontAlgn="auto" latinLnBrk="0" hangingPunct="1">
              <a:lnSpc>
                <a:spcPts val="1600"/>
              </a:lnSpc>
              <a:spcBef>
                <a:spcPts val="60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rPr>
              <a:t>L'esthétique moderne de la série BOLRA est livrée en standard avec une puissance et TCC réglables sur site, ainsi qu'une cellule photoélectrique marche/arrêt pour une efficacité énergétique améliorée. Les têtes à coupure complète sont  compatibles avec le ciel étoilé et éliminent la lumière vers le haut. Ils sont idéaux pour l’éclairage des allées dans les applications commerciales et résidentielles.</a:t>
            </a:r>
          </a:p>
        </p:txBody>
      </p:sp>
      <p:sp>
        <p:nvSpPr>
          <p:cNvPr id="4" name="ZoneTexte 3">
            <a:hlinkClick r:id="rId4"/>
            <a:extLst>
              <a:ext uri="{FF2B5EF4-FFF2-40B4-BE49-F238E27FC236}">
                <a16:creationId xmlns:a16="http://schemas.microsoft.com/office/drawing/2014/main" id="{1EAE4C56-D9CA-8168-65EC-17C7280A2AEB}"/>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A6DB4CF3-1370-4091-6C97-C3C1AD6870EB}"/>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3F978559-7FCB-8DBC-50FF-00A2C7A26D71}"/>
              </a:ext>
            </a:extLst>
          </p:cNvPr>
          <p:cNvSpPr txBox="1"/>
          <p:nvPr/>
        </p:nvSpPr>
        <p:spPr>
          <a:xfrm>
            <a:off x="9330267" y="718984"/>
            <a:ext cx="907971"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BOLRA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grpSp>
        <p:nvGrpSpPr>
          <p:cNvPr id="8" name="Group 7">
            <a:extLst>
              <a:ext uri="{FF2B5EF4-FFF2-40B4-BE49-F238E27FC236}">
                <a16:creationId xmlns:a16="http://schemas.microsoft.com/office/drawing/2014/main" id="{B3D46493-C40E-0922-BF07-D577C915D65F}"/>
              </a:ext>
            </a:extLst>
          </p:cNvPr>
          <p:cNvGrpSpPr/>
          <p:nvPr/>
        </p:nvGrpSpPr>
        <p:grpSpPr>
          <a:xfrm>
            <a:off x="8053333" y="584085"/>
            <a:ext cx="1238622" cy="481429"/>
            <a:chOff x="6217219" y="1473614"/>
            <a:chExt cx="1731331" cy="672936"/>
          </a:xfrm>
        </p:grpSpPr>
        <p:sp>
          <p:nvSpPr>
            <p:cNvPr id="7" name="Rectangle 6">
              <a:extLst>
                <a:ext uri="{FF2B5EF4-FFF2-40B4-BE49-F238E27FC236}">
                  <a16:creationId xmlns:a16="http://schemas.microsoft.com/office/drawing/2014/main" id="{FAA99B95-9536-AC8E-78D7-E5DE8C93CAC5}"/>
                </a:ext>
              </a:extLst>
            </p:cNvPr>
            <p:cNvSpPr/>
            <p:nvPr/>
          </p:nvSpPr>
          <p:spPr>
            <a:xfrm>
              <a:off x="6217219" y="1473614"/>
              <a:ext cx="1731331" cy="672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2" descr="Stanpro">
              <a:hlinkClick r:id="rId7"/>
              <a:extLst>
                <a:ext uri="{FF2B5EF4-FFF2-40B4-BE49-F238E27FC236}">
                  <a16:creationId xmlns:a16="http://schemas.microsoft.com/office/drawing/2014/main" id="{0F8BE0C2-F1FA-6D1E-553B-61924D07E1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7513" y="1566756"/>
              <a:ext cx="1530742" cy="4866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0091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240C0-4FDD-5605-807D-F1FF09FB8EB0}"/>
            </a:ext>
          </a:extLst>
        </p:cNvPr>
        <p:cNvGrpSpPr/>
        <p:nvPr/>
      </p:nvGrpSpPr>
      <p:grpSpPr>
        <a:xfrm>
          <a:off x="0" y="0"/>
          <a:ext cx="0" cy="0"/>
          <a:chOff x="0" y="0"/>
          <a:chExt cx="0" cy="0"/>
        </a:xfrm>
      </p:grpSpPr>
      <p:pic>
        <p:nvPicPr>
          <p:cNvPr id="9" name="Picture 4">
            <a:extLst>
              <a:ext uri="{FF2B5EF4-FFF2-40B4-BE49-F238E27FC236}">
                <a16:creationId xmlns:a16="http://schemas.microsoft.com/office/drawing/2014/main" id="{214DEE57-25C6-212F-2E21-6052DC191F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628"/>
          <a:stretch>
            <a:fillRect/>
          </a:stretch>
        </p:blipFill>
        <p:spPr bwMode="auto">
          <a:xfrm>
            <a:off x="-1" y="1117598"/>
            <a:ext cx="12192001" cy="57404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1640458-5F79-2E87-CC3E-E59473339B55}"/>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F6FA7E81-7374-EC13-47F0-9693867199DC}"/>
              </a:ext>
            </a:extLst>
          </p:cNvPr>
          <p:cNvSpPr/>
          <p:nvPr/>
        </p:nvSpPr>
        <p:spPr>
          <a:xfrm>
            <a:off x="0" y="4207933"/>
            <a:ext cx="4305298" cy="265006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4430C429-FC1A-27EE-C707-FB1105B0F008}"/>
              </a:ext>
            </a:extLst>
          </p:cNvPr>
          <p:cNvSpPr txBox="1"/>
          <p:nvPr/>
        </p:nvSpPr>
        <p:spPr>
          <a:xfrm>
            <a:off x="134428" y="4398454"/>
            <a:ext cx="3935764" cy="23237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KRION</a:t>
            </a:r>
          </a:p>
          <a:p>
            <a:pPr marL="0" marR="0" lvl="0" indent="0" defTabSz="914400" rtl="0" eaLnBrk="1" fontAlgn="auto" latinLnBrk="0" hangingPunct="1">
              <a:lnSpc>
                <a:spcPts val="1600"/>
              </a:lnSpc>
              <a:spcBef>
                <a:spcPts val="60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rPr>
              <a:t>Luminaire de forme linéaire, aux dimensions réduites et aux formes minimales, approprié pour les installations individuelles ou en ligne, pour créer des tracés de lumière ininterrompue de longueurs variables. La gamme KRION dispose aussi de versions encastrables, pour offrir des solutions d’éclairagisme qui répondent à toutes les exigences.</a:t>
            </a:r>
          </a:p>
        </p:txBody>
      </p:sp>
      <p:sp>
        <p:nvSpPr>
          <p:cNvPr id="4" name="ZoneTexte 3">
            <a:hlinkClick r:id="rId4"/>
            <a:extLst>
              <a:ext uri="{FF2B5EF4-FFF2-40B4-BE49-F238E27FC236}">
                <a16:creationId xmlns:a16="http://schemas.microsoft.com/office/drawing/2014/main" id="{EBBE70D3-6CB2-B073-C25D-B17E4D5068FF}"/>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EE701492-0E2D-E067-E671-2619E1D51E29}"/>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15ADA4D6-B95D-F881-0A24-D42EEFE897C0}"/>
              </a:ext>
            </a:extLst>
          </p:cNvPr>
          <p:cNvSpPr txBox="1"/>
          <p:nvPr/>
        </p:nvSpPr>
        <p:spPr>
          <a:xfrm>
            <a:off x="9368367" y="718984"/>
            <a:ext cx="869871"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KRION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3" name="Picture 2">
            <a:hlinkClick r:id="rId7"/>
            <a:extLst>
              <a:ext uri="{FF2B5EF4-FFF2-40B4-BE49-F238E27FC236}">
                <a16:creationId xmlns:a16="http://schemas.microsoft.com/office/drawing/2014/main" id="{C3E9BB61-1A60-49AF-0D77-8C26A6C05F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0113" y="700014"/>
            <a:ext cx="1406484" cy="23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3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43E71-7D23-23AE-AD8B-26B4B629E06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39767AF-84AE-84D8-6B21-C93A02A86979}"/>
              </a:ext>
            </a:extLst>
          </p:cNvPr>
          <p:cNvPicPr>
            <a:picLocks noChangeAspect="1"/>
          </p:cNvPicPr>
          <p:nvPr/>
        </p:nvPicPr>
        <p:blipFill>
          <a:blip r:embed="rId3">
            <a:extLst>
              <a:ext uri="{28A0092B-C50C-407E-A947-70E740481C1C}">
                <a14:useLocalDpi xmlns:a14="http://schemas.microsoft.com/office/drawing/2010/main" val="0"/>
              </a:ext>
            </a:extLst>
          </a:blip>
          <a:srcRect t="23896"/>
          <a:stretch>
            <a:fillRect/>
          </a:stretch>
        </p:blipFill>
        <p:spPr>
          <a:xfrm>
            <a:off x="-2" y="3958442"/>
            <a:ext cx="12192000" cy="2899558"/>
          </a:xfrm>
          <a:prstGeom prst="rect">
            <a:avLst/>
          </a:prstGeom>
        </p:spPr>
      </p:pic>
      <p:pic>
        <p:nvPicPr>
          <p:cNvPr id="8" name="Picture 7">
            <a:extLst>
              <a:ext uri="{FF2B5EF4-FFF2-40B4-BE49-F238E27FC236}">
                <a16:creationId xmlns:a16="http://schemas.microsoft.com/office/drawing/2014/main" id="{DFE96C8E-06E7-7634-D378-3E607DCEBF56}"/>
              </a:ext>
            </a:extLst>
          </p:cNvPr>
          <p:cNvPicPr>
            <a:picLocks noChangeAspect="1"/>
          </p:cNvPicPr>
          <p:nvPr/>
        </p:nvPicPr>
        <p:blipFill>
          <a:blip r:embed="rId4">
            <a:extLst>
              <a:ext uri="{28A0092B-C50C-407E-A947-70E740481C1C}">
                <a14:useLocalDpi xmlns:a14="http://schemas.microsoft.com/office/drawing/2010/main" val="0"/>
              </a:ext>
            </a:extLst>
          </a:blip>
          <a:srcRect b="25438"/>
          <a:stretch>
            <a:fillRect/>
          </a:stretch>
        </p:blipFill>
        <p:spPr>
          <a:xfrm>
            <a:off x="-1" y="1117599"/>
            <a:ext cx="12192000" cy="2840843"/>
          </a:xfrm>
          <a:prstGeom prst="rect">
            <a:avLst/>
          </a:prstGeom>
        </p:spPr>
      </p:pic>
      <p:sp>
        <p:nvSpPr>
          <p:cNvPr id="11" name="Rectangle 10">
            <a:extLst>
              <a:ext uri="{FF2B5EF4-FFF2-40B4-BE49-F238E27FC236}">
                <a16:creationId xmlns:a16="http://schemas.microsoft.com/office/drawing/2014/main" id="{ACFEC34E-77C5-7EEC-EE48-CA50897977B9}"/>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62752E05-D55B-3F71-AE9F-98E08A55853C}"/>
              </a:ext>
            </a:extLst>
          </p:cNvPr>
          <p:cNvSpPr/>
          <p:nvPr/>
        </p:nvSpPr>
        <p:spPr>
          <a:xfrm>
            <a:off x="-2" y="1117599"/>
            <a:ext cx="4305298" cy="2270828"/>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44672B10-C340-B8BD-A20E-DAED44727343}"/>
              </a:ext>
            </a:extLst>
          </p:cNvPr>
          <p:cNvSpPr txBox="1"/>
          <p:nvPr/>
        </p:nvSpPr>
        <p:spPr>
          <a:xfrm>
            <a:off x="134426" y="1308119"/>
            <a:ext cx="3935764" cy="19133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KRION-IN</a:t>
            </a:r>
          </a:p>
          <a:p>
            <a:pPr lvl="0">
              <a:lnSpc>
                <a:spcPts val="1600"/>
              </a:lnSpc>
              <a:spcBef>
                <a:spcPts val="600"/>
              </a:spcBef>
              <a:defRPr/>
            </a:pPr>
            <a:r>
              <a:rPr lang="fr-CA" sz="1400" dirty="0">
                <a:solidFill>
                  <a:prstClr val="white"/>
                </a:solidFill>
                <a:latin typeface="Gotham Light" pitchFamily="2" charset="0"/>
              </a:rPr>
              <a:t>KRION-IN short est un luminaire encastré mural conçu pour l'éclairage fonctionnel et scénographique des extérieurs. Il met en valeur l'architecture et crée des jeux de lumière suggestifs grâce à ses excellentes performances d'éclairage et sa grande polyvalence d'utilisation.</a:t>
            </a:r>
            <a:endPar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sp>
        <p:nvSpPr>
          <p:cNvPr id="4" name="ZoneTexte 3">
            <a:hlinkClick r:id="rId5"/>
            <a:extLst>
              <a:ext uri="{FF2B5EF4-FFF2-40B4-BE49-F238E27FC236}">
                <a16:creationId xmlns:a16="http://schemas.microsoft.com/office/drawing/2014/main" id="{574995D7-C57E-2553-05FD-D066A3F8BEDE}"/>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F3A3C375-68F7-532B-695E-23D81211F3A3}"/>
              </a:ext>
            </a:extLst>
          </p:cNvPr>
          <p:cNvPicPr>
            <a:picLocks noChangeAspect="1"/>
          </p:cNvPicPr>
          <p:nvPr/>
        </p:nvPicPr>
        <p:blipFill>
          <a:blip r:embed="rId6"/>
          <a:stretch>
            <a:fillRect/>
          </a:stretch>
        </p:blipFill>
        <p:spPr>
          <a:xfrm>
            <a:off x="175914" y="-104164"/>
            <a:ext cx="1719177" cy="1117599"/>
          </a:xfrm>
          <a:prstGeom prst="rect">
            <a:avLst/>
          </a:prstGeom>
        </p:spPr>
      </p:pic>
      <p:sp>
        <p:nvSpPr>
          <p:cNvPr id="6" name="ZoneTexte 3">
            <a:hlinkClick r:id="rId7"/>
            <a:extLst>
              <a:ext uri="{FF2B5EF4-FFF2-40B4-BE49-F238E27FC236}">
                <a16:creationId xmlns:a16="http://schemas.microsoft.com/office/drawing/2014/main" id="{5EA0291A-F47A-DE96-B591-9950DCC8E5C3}"/>
              </a:ext>
            </a:extLst>
          </p:cNvPr>
          <p:cNvSpPr txBox="1"/>
          <p:nvPr/>
        </p:nvSpPr>
        <p:spPr>
          <a:xfrm>
            <a:off x="9151917" y="718984"/>
            <a:ext cx="1086321"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KRION-IN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3" name="Picture 2">
            <a:hlinkClick r:id="rId8"/>
            <a:extLst>
              <a:ext uri="{FF2B5EF4-FFF2-40B4-BE49-F238E27FC236}">
                <a16:creationId xmlns:a16="http://schemas.microsoft.com/office/drawing/2014/main" id="{13CDEC80-7155-F70F-E45A-629EFEAC14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74692" y="674392"/>
            <a:ext cx="1406484" cy="23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2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4D3D6-4668-DC67-98F3-B761D6AD9B32}"/>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A1937B01-4837-F3DC-93EF-960DC042CB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28"/>
          <a:stretch>
            <a:fillRect/>
          </a:stretch>
        </p:blipFill>
        <p:spPr bwMode="auto">
          <a:xfrm>
            <a:off x="0" y="1117598"/>
            <a:ext cx="12191999" cy="57404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5363870-1241-C1D9-85F6-7AAC850E65A0}"/>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A629D451-3C4D-61E8-907B-E8FD0A79461C}"/>
              </a:ext>
            </a:extLst>
          </p:cNvPr>
          <p:cNvSpPr/>
          <p:nvPr/>
        </p:nvSpPr>
        <p:spPr>
          <a:xfrm>
            <a:off x="0" y="4030133"/>
            <a:ext cx="4305298" cy="2827867"/>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4419072D-1AAD-7778-4B59-911DBC2668A4}"/>
              </a:ext>
            </a:extLst>
          </p:cNvPr>
          <p:cNvSpPr txBox="1"/>
          <p:nvPr/>
        </p:nvSpPr>
        <p:spPr>
          <a:xfrm>
            <a:off x="134428" y="4207932"/>
            <a:ext cx="3935764" cy="2528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CONO</a:t>
            </a:r>
          </a:p>
          <a:p>
            <a:pPr marL="0" marR="0" lvl="0" indent="0" defTabSz="914400" rtl="0" eaLnBrk="1" fontAlgn="auto" latinLnBrk="0" hangingPunct="1">
              <a:lnSpc>
                <a:spcPts val="1600"/>
              </a:lnSpc>
              <a:spcBef>
                <a:spcPts val="60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rPr>
              <a:t>Éclairage urbain classique et moderne, CONO est le luminaire LED au design emblématique, également disponible en version caténaire, qui met en valeur les centres historiques et les zones piétonnes classiques. Les optiques radiales ou routières disponibles permettent un éclairage optimal de différents types de zones urbaines, évitant ainsi la pollution lumineuse.</a:t>
            </a:r>
          </a:p>
        </p:txBody>
      </p:sp>
      <p:sp>
        <p:nvSpPr>
          <p:cNvPr id="4" name="ZoneTexte 3">
            <a:hlinkClick r:id="rId4"/>
            <a:extLst>
              <a:ext uri="{FF2B5EF4-FFF2-40B4-BE49-F238E27FC236}">
                <a16:creationId xmlns:a16="http://schemas.microsoft.com/office/drawing/2014/main" id="{71D32D2E-38D8-3138-F9A7-7CAB342EA59F}"/>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1A0DBCBB-3A54-FD21-A112-03E21A5E118A}"/>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583022F0-13ED-D25E-D3ED-3D0A7B1B9A0D}"/>
              </a:ext>
            </a:extLst>
          </p:cNvPr>
          <p:cNvSpPr txBox="1"/>
          <p:nvPr/>
        </p:nvSpPr>
        <p:spPr>
          <a:xfrm>
            <a:off x="9414933" y="718984"/>
            <a:ext cx="823305"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CONO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3" name="Picture 2">
            <a:hlinkClick r:id="rId7"/>
            <a:extLst>
              <a:ext uri="{FF2B5EF4-FFF2-40B4-BE49-F238E27FC236}">
                <a16:creationId xmlns:a16="http://schemas.microsoft.com/office/drawing/2014/main" id="{993A15C8-19D3-B174-5524-D8400E7600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0113" y="700014"/>
            <a:ext cx="1406484" cy="23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04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1E9D8-BA45-BC5E-0ACE-282D1243B66B}"/>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19A8B187-3518-8076-414A-7B75BECFEA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85" r="10932"/>
          <a:stretch>
            <a:fillRect/>
          </a:stretch>
        </p:blipFill>
        <p:spPr bwMode="auto">
          <a:xfrm>
            <a:off x="0" y="1117599"/>
            <a:ext cx="12192000" cy="574807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E5DCCB7-03AE-0A5D-3838-EFC2CB51F873}"/>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3E89F90E-115F-F585-DCE7-B54C2264AF2F}"/>
              </a:ext>
            </a:extLst>
          </p:cNvPr>
          <p:cNvSpPr/>
          <p:nvPr/>
        </p:nvSpPr>
        <p:spPr>
          <a:xfrm>
            <a:off x="0" y="4826000"/>
            <a:ext cx="4305298" cy="2032000"/>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F7E1EF87-E988-8BA7-E099-8CF67936F2D3}"/>
              </a:ext>
            </a:extLst>
          </p:cNvPr>
          <p:cNvSpPr txBox="1"/>
          <p:nvPr/>
        </p:nvSpPr>
        <p:spPr>
          <a:xfrm>
            <a:off x="175914" y="5202765"/>
            <a:ext cx="3935764" cy="12977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CONO SUSPENDU</a:t>
            </a:r>
          </a:p>
          <a:p>
            <a:pPr marL="0" marR="0" lvl="0" indent="0" defTabSz="914400" rtl="0" eaLnBrk="1" fontAlgn="auto" latinLnBrk="0" hangingPunct="1">
              <a:lnSpc>
                <a:spcPts val="1600"/>
              </a:lnSpc>
              <a:spcBef>
                <a:spcPts val="60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rPr>
              <a:t>La version caténaire du CONO a une vocation particulière pour valoriser les centres historiques et les zones piétonnes de goût classique.</a:t>
            </a:r>
          </a:p>
        </p:txBody>
      </p:sp>
      <p:sp>
        <p:nvSpPr>
          <p:cNvPr id="4" name="ZoneTexte 3">
            <a:hlinkClick r:id="rId4"/>
            <a:extLst>
              <a:ext uri="{FF2B5EF4-FFF2-40B4-BE49-F238E27FC236}">
                <a16:creationId xmlns:a16="http://schemas.microsoft.com/office/drawing/2014/main" id="{15277C24-1844-8965-9277-EE5F649FC666}"/>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F35AC919-EF01-C5ED-3634-5ACC09B32BD1}"/>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AD8434E2-E28C-84ED-B66C-B52467DAC93F}"/>
              </a:ext>
            </a:extLst>
          </p:cNvPr>
          <p:cNvSpPr txBox="1"/>
          <p:nvPr/>
        </p:nvSpPr>
        <p:spPr>
          <a:xfrm>
            <a:off x="8519061" y="718984"/>
            <a:ext cx="171917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CONO Suspendu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3" name="Picture 2">
            <a:hlinkClick r:id="rId7"/>
            <a:extLst>
              <a:ext uri="{FF2B5EF4-FFF2-40B4-BE49-F238E27FC236}">
                <a16:creationId xmlns:a16="http://schemas.microsoft.com/office/drawing/2014/main" id="{FD7C9BC0-6FC1-8A4C-200B-B7739A3283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2283" y="700014"/>
            <a:ext cx="1406484" cy="23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25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0512D-04C8-977F-AC8F-DF5110A4A395}"/>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823E3969-5B7C-62C8-9F84-E211AA4AC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595" b="5976"/>
          <a:stretch>
            <a:fillRect/>
          </a:stretch>
        </p:blipFill>
        <p:spPr bwMode="auto">
          <a:xfrm>
            <a:off x="-1" y="1117599"/>
            <a:ext cx="12192001" cy="57404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2C38730-A46E-FBB4-E7FC-2C3F882A0F00}"/>
              </a:ext>
            </a:extLst>
          </p:cNvPr>
          <p:cNvSpPr/>
          <p:nvPr/>
        </p:nvSpPr>
        <p:spPr>
          <a:xfrm>
            <a:off x="-1" y="0"/>
            <a:ext cx="12192000" cy="111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E32B20F2-B346-7FED-6459-CDED815DD89E}"/>
              </a:ext>
            </a:extLst>
          </p:cNvPr>
          <p:cNvSpPr/>
          <p:nvPr/>
        </p:nvSpPr>
        <p:spPr>
          <a:xfrm>
            <a:off x="0" y="3932767"/>
            <a:ext cx="4305298" cy="2925233"/>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ZoneTexte 16">
            <a:extLst>
              <a:ext uri="{FF2B5EF4-FFF2-40B4-BE49-F238E27FC236}">
                <a16:creationId xmlns:a16="http://schemas.microsoft.com/office/drawing/2014/main" id="{83CBF989-5620-F419-B7F4-75ECCDE9C8B6}"/>
              </a:ext>
            </a:extLst>
          </p:cNvPr>
          <p:cNvSpPr txBox="1"/>
          <p:nvPr/>
        </p:nvSpPr>
        <p:spPr>
          <a:xfrm>
            <a:off x="175914" y="4135965"/>
            <a:ext cx="3935764" cy="2528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CA" sz="2000" b="1" i="0" u="none" strike="noStrike" kern="1200" cap="none" spc="0" normalizeH="0" baseline="0" noProof="0" dirty="0">
                <a:ln>
                  <a:noFill/>
                </a:ln>
                <a:solidFill>
                  <a:prstClr val="white"/>
                </a:solidFill>
                <a:effectLst/>
                <a:uLnTx/>
                <a:uFillTx/>
                <a:latin typeface="Gotham Bold" panose="02000604030000020004" pitchFamily="2" charset="0"/>
                <a:ea typeface="+mn-ea"/>
                <a:cs typeface="+mn-cs"/>
              </a:rPr>
              <a:t>QUADRIO180</a:t>
            </a:r>
          </a:p>
          <a:p>
            <a:pPr marL="0" marR="0" lvl="0" indent="0" defTabSz="914400" rtl="0" eaLnBrk="1" fontAlgn="auto" latinLnBrk="0" hangingPunct="1">
              <a:lnSpc>
                <a:spcPts val="1600"/>
              </a:lnSpc>
              <a:spcBef>
                <a:spcPts val="60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Gotham Light" pitchFamily="2" charset="0"/>
                <a:ea typeface="+mn-ea"/>
                <a:cs typeface="+mn-cs"/>
              </a:rPr>
              <a:t>Borne lumineuse combinant l'élégance et la simplicité de sa forme carrée avec des optiques destinées à assurer un confort visuel maximal et un éclairage décoratif. La répartition lumineuse extensive et l'uniformité permettent de réduire le nombre de luminaires, optimisant ainsi la consommation électrique tout en réduisant la pollution lumineuse dans tous les espaces urbains.</a:t>
            </a:r>
          </a:p>
        </p:txBody>
      </p:sp>
      <p:sp>
        <p:nvSpPr>
          <p:cNvPr id="4" name="ZoneTexte 3">
            <a:hlinkClick r:id="rId4"/>
            <a:extLst>
              <a:ext uri="{FF2B5EF4-FFF2-40B4-BE49-F238E27FC236}">
                <a16:creationId xmlns:a16="http://schemas.microsoft.com/office/drawing/2014/main" id="{67AD350D-7123-6916-372F-3B21CB026F31}"/>
              </a:ext>
            </a:extLst>
          </p:cNvPr>
          <p:cNvSpPr txBox="1"/>
          <p:nvPr/>
        </p:nvSpPr>
        <p:spPr>
          <a:xfrm>
            <a:off x="10260329" y="718984"/>
            <a:ext cx="1547176"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400" dirty="0">
                <a:solidFill>
                  <a:prstClr val="white"/>
                </a:solidFill>
                <a:latin typeface="Gotham Light" pitchFamily="2" charset="0"/>
              </a:rPr>
              <a:t>Fiche Technique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2" name="Picture 1">
            <a:extLst>
              <a:ext uri="{FF2B5EF4-FFF2-40B4-BE49-F238E27FC236}">
                <a16:creationId xmlns:a16="http://schemas.microsoft.com/office/drawing/2014/main" id="{2F3385BF-DE09-A6D1-01F9-D8ABAFBD0E7E}"/>
              </a:ext>
            </a:extLst>
          </p:cNvPr>
          <p:cNvPicPr>
            <a:picLocks noChangeAspect="1"/>
          </p:cNvPicPr>
          <p:nvPr/>
        </p:nvPicPr>
        <p:blipFill>
          <a:blip r:embed="rId5"/>
          <a:stretch>
            <a:fillRect/>
          </a:stretch>
        </p:blipFill>
        <p:spPr>
          <a:xfrm>
            <a:off x="175914" y="-104164"/>
            <a:ext cx="1719177" cy="1117599"/>
          </a:xfrm>
          <a:prstGeom prst="rect">
            <a:avLst/>
          </a:prstGeom>
        </p:spPr>
      </p:pic>
      <p:sp>
        <p:nvSpPr>
          <p:cNvPr id="6" name="ZoneTexte 3">
            <a:hlinkClick r:id="rId6"/>
            <a:extLst>
              <a:ext uri="{FF2B5EF4-FFF2-40B4-BE49-F238E27FC236}">
                <a16:creationId xmlns:a16="http://schemas.microsoft.com/office/drawing/2014/main" id="{8EE98117-A19C-7B90-035C-ECC322413E68}"/>
              </a:ext>
            </a:extLst>
          </p:cNvPr>
          <p:cNvSpPr txBox="1"/>
          <p:nvPr/>
        </p:nvSpPr>
        <p:spPr>
          <a:xfrm>
            <a:off x="8767233" y="718984"/>
            <a:ext cx="1471005"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 </a:t>
            </a:r>
            <a:r>
              <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rPr>
              <a:t>QUADRIO180 </a:t>
            </a:r>
            <a:r>
              <a:rPr kumimoji="0" lang="fr-FR" sz="1400" b="0" i="0" u="none" strike="noStrike" kern="1200" cap="none" spc="0" normalizeH="0" baseline="0" noProof="0" dirty="0">
                <a:ln>
                  <a:noFill/>
                </a:ln>
                <a:solidFill>
                  <a:srgbClr val="F7B229"/>
                </a:solidFill>
                <a:effectLst/>
                <a:uLnTx/>
                <a:uFillTx/>
                <a:latin typeface="Gotham Light" pitchFamily="2" charset="0"/>
                <a:ea typeface="+mn-ea"/>
                <a:cs typeface="+mn-cs"/>
              </a:rPr>
              <a:t>|</a:t>
            </a:r>
            <a:endParaRPr kumimoji="0" lang="fr-CA" sz="1400" b="0" i="0" u="none" strike="noStrike" kern="1200" cap="none" spc="0" normalizeH="0" baseline="0" noProof="0" dirty="0">
              <a:ln>
                <a:noFill/>
              </a:ln>
              <a:solidFill>
                <a:prstClr val="white"/>
              </a:solidFill>
              <a:effectLst/>
              <a:uLnTx/>
              <a:uFillTx/>
              <a:latin typeface="Gotham Light" pitchFamily="2" charset="0"/>
              <a:ea typeface="+mn-ea"/>
              <a:cs typeface="+mn-cs"/>
            </a:endParaRPr>
          </a:p>
        </p:txBody>
      </p:sp>
      <p:pic>
        <p:nvPicPr>
          <p:cNvPr id="3" name="Picture 2">
            <a:hlinkClick r:id="rId7"/>
            <a:extLst>
              <a:ext uri="{FF2B5EF4-FFF2-40B4-BE49-F238E27FC236}">
                <a16:creationId xmlns:a16="http://schemas.microsoft.com/office/drawing/2014/main" id="{584D7394-A948-651E-D8CC-4A72A807F6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7816" y="700014"/>
            <a:ext cx="1406484" cy="23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91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9E84FAFD27A64289BEF9E60E282CAF" ma:contentTypeVersion="4" ma:contentTypeDescription="Create a new document." ma:contentTypeScope="" ma:versionID="51859af9254ef0c32772f912bba5d672">
  <xsd:schema xmlns:xsd="http://www.w3.org/2001/XMLSchema" xmlns:xs="http://www.w3.org/2001/XMLSchema" xmlns:p="http://schemas.microsoft.com/office/2006/metadata/properties" xmlns:ns2="aed6a4b4-383e-4ce7-a179-fa6f655b6c1b" targetNamespace="http://schemas.microsoft.com/office/2006/metadata/properties" ma:root="true" ma:fieldsID="a1452991abe30694afde0ee4524b81f7" ns2:_="">
    <xsd:import namespace="aed6a4b4-383e-4ce7-a179-fa6f655b6c1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d6a4b4-383e-4ce7-a179-fa6f655b6c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4E72E2-5C81-4434-AD4B-8898FE6BC9DF}">
  <ds:schemaRefs>
    <ds:schemaRef ds:uri="http://schemas.microsoft.com/office/2006/metadata/properties"/>
    <ds:schemaRef ds:uri="http://schemas.microsoft.com/office/infopath/2007/PartnerControls"/>
    <ds:schemaRef ds:uri="http://purl.org/dc/elements/1.1/"/>
    <ds:schemaRef ds:uri="http://purl.org/dc/dcmitype/"/>
    <ds:schemaRef ds:uri="http://schemas.microsoft.com/office/2006/documentManagement/types"/>
    <ds:schemaRef ds:uri="http://www.w3.org/XML/1998/namespace"/>
    <ds:schemaRef ds:uri="http://schemas.openxmlformats.org/package/2006/metadata/core-properties"/>
    <ds:schemaRef ds:uri="05aa6343-8447-4a7e-be87-e6012bf091c4"/>
    <ds:schemaRef ds:uri="326074fa-798a-446c-92e8-b105069cc27d"/>
    <ds:schemaRef ds:uri="http://purl.org/dc/terms/"/>
  </ds:schemaRefs>
</ds:datastoreItem>
</file>

<file path=customXml/itemProps2.xml><?xml version="1.0" encoding="utf-8"?>
<ds:datastoreItem xmlns:ds="http://schemas.openxmlformats.org/officeDocument/2006/customXml" ds:itemID="{6CB231AC-DAD5-487B-BF79-F50CDB29717C}"/>
</file>

<file path=customXml/itemProps3.xml><?xml version="1.0" encoding="utf-8"?>
<ds:datastoreItem xmlns:ds="http://schemas.openxmlformats.org/officeDocument/2006/customXml" ds:itemID="{26ED3BB1-D949-4775-BC94-B38704A353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3399</TotalTime>
  <Words>1981</Words>
  <Application>Microsoft Office PowerPoint</Application>
  <PresentationFormat>Widescreen</PresentationFormat>
  <Paragraphs>128</Paragraphs>
  <Slides>28</Slides>
  <Notes>27</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28</vt:i4>
      </vt:variant>
    </vt:vector>
  </HeadingPairs>
  <TitlesOfParts>
    <vt:vector size="43" baseType="lpstr">
      <vt:lpstr>Aptos</vt:lpstr>
      <vt:lpstr>Aptos Display</vt:lpstr>
      <vt:lpstr>Arial</vt:lpstr>
      <vt:lpstr>Calibri</vt:lpstr>
      <vt:lpstr>Calibri Light</vt:lpstr>
      <vt:lpstr>Gotham Black</vt:lpstr>
      <vt:lpstr>Gotham Bold</vt:lpstr>
      <vt:lpstr>Gotham Book</vt:lpstr>
      <vt:lpstr>Gotham Extra Light</vt:lpstr>
      <vt:lpstr>Gotham Light</vt:lpstr>
      <vt:lpstr>Gotham Medium</vt:lpstr>
      <vt:lpstr>Office Theme</vt:lpstr>
      <vt:lpstr>Thème Office</vt:lpstr>
      <vt:lpstr>Conception personnalisée</vt:lpstr>
      <vt:lpstr>1_Thème Office</vt:lpstr>
      <vt:lpstr>BLOC  PARC &amp; PAYSAGEMENT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Bloc Parc &amp; Paysagement</dc:title>
  <dc:creator>Francois Lizotte</dc:creator>
  <cp:lastModifiedBy>Francois Lizotte</cp:lastModifiedBy>
  <cp:revision>140</cp:revision>
  <dcterms:created xsi:type="dcterms:W3CDTF">2022-05-03T18:02:43Z</dcterms:created>
  <dcterms:modified xsi:type="dcterms:W3CDTF">2026-04-13T14:21:24Z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0x010100F79E84FAFD27A64289BEF9E60E282CAF</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igrationWizIdVersion">
    <vt:lpwstr>29f810e6-d093-416e-9936-fd536f49bc8d-638850761990000000</vt:lpwstr>
  </property>
  <property fmtid="{D5CDD505-2E9C-101B-9397-08002B2CF9AE}" pid="11" name="MigrationWizId">
    <vt:lpwstr>29f810e6-d093-416e-9936-fd536f49bc8d</vt:lpwstr>
  </property>
  <property fmtid="{D5CDD505-2E9C-101B-9397-08002B2CF9AE}" pid="12" name="MigrationWizIdPermissions">
    <vt:lpwstr>29f810e6-d093-416e-9936-fd536f49bc8d</vt:lpwstr>
  </property>
</Properties>
</file>